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6" r:id="rId3"/>
    <p:sldId id="259" r:id="rId4"/>
    <p:sldId id="280" r:id="rId5"/>
    <p:sldId id="260" r:id="rId6"/>
    <p:sldId id="281" r:id="rId7"/>
    <p:sldId id="261" r:id="rId8"/>
    <p:sldId id="262" r:id="rId9"/>
    <p:sldId id="264" r:id="rId10"/>
    <p:sldId id="265" r:id="rId11"/>
    <p:sldId id="266" r:id="rId12"/>
    <p:sldId id="268" r:id="rId13"/>
    <p:sldId id="270" r:id="rId14"/>
    <p:sldId id="282" r:id="rId15"/>
    <p:sldId id="271" r:id="rId16"/>
    <p:sldId id="272" r:id="rId17"/>
    <p:sldId id="283" r:id="rId18"/>
    <p:sldId id="273" r:id="rId19"/>
    <p:sldId id="274" r:id="rId20"/>
    <p:sldId id="275" r:id="rId21"/>
    <p:sldId id="284" r:id="rId22"/>
    <p:sldId id="276" r:id="rId23"/>
    <p:sldId id="285" r:id="rId24"/>
    <p:sldId id="277" r:id="rId25"/>
    <p:sldId id="278" r:id="rId26"/>
    <p:sldId id="287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86EA8-C96D-4E4C-B3DC-3583D339E012}" v="1350" dt="2025-08-05T13:54:01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umar" userId="8d02449d-a952-42c1-90ce-9cfb614d402f" providerId="ADAL" clId="{60486EA8-C96D-4E4C-B3DC-3583D339E012}"/>
    <pc:docChg chg="undo custSel addSld delSld modSld sldOrd addSection delSection modSection">
      <pc:chgData name="Aditya Kumar" userId="8d02449d-a952-42c1-90ce-9cfb614d402f" providerId="ADAL" clId="{60486EA8-C96D-4E4C-B3DC-3583D339E012}" dt="2025-08-05T13:59:16.529" v="9787" actId="12789"/>
      <pc:docMkLst>
        <pc:docMk/>
      </pc:docMkLst>
      <pc:sldChg chg="modSp mod">
        <pc:chgData name="Aditya Kumar" userId="8d02449d-a952-42c1-90ce-9cfb614d402f" providerId="ADAL" clId="{60486EA8-C96D-4E4C-B3DC-3583D339E012}" dt="2025-08-05T07:44:12.882" v="4212" actId="255"/>
        <pc:sldMkLst>
          <pc:docMk/>
          <pc:sldMk cId="58057942" sldId="256"/>
        </pc:sldMkLst>
        <pc:spChg chg="mod">
          <ac:chgData name="Aditya Kumar" userId="8d02449d-a952-42c1-90ce-9cfb614d402f" providerId="ADAL" clId="{60486EA8-C96D-4E4C-B3DC-3583D339E012}" dt="2025-08-05T07:44:12.882" v="4212" actId="255"/>
          <ac:spMkLst>
            <pc:docMk/>
            <pc:sldMk cId="58057942" sldId="256"/>
            <ac:spMk id="3" creationId="{C417D8F2-432A-7E1D-7ABF-888A2FD72502}"/>
          </ac:spMkLst>
        </pc:spChg>
      </pc:sldChg>
      <pc:sldChg chg="addSp modSp mod">
        <pc:chgData name="Aditya Kumar" userId="8d02449d-a952-42c1-90ce-9cfb614d402f" providerId="ADAL" clId="{60486EA8-C96D-4E4C-B3DC-3583D339E012}" dt="2025-08-05T13:59:16.529" v="9787" actId="12789"/>
        <pc:sldMkLst>
          <pc:docMk/>
          <pc:sldMk cId="3905068016" sldId="258"/>
        </pc:sldMkLst>
        <pc:spChg chg="mod">
          <ac:chgData name="Aditya Kumar" userId="8d02449d-a952-42c1-90ce-9cfb614d402f" providerId="ADAL" clId="{60486EA8-C96D-4E4C-B3DC-3583D339E012}" dt="2025-08-05T13:59:16.529" v="9787" actId="12789"/>
          <ac:spMkLst>
            <pc:docMk/>
            <pc:sldMk cId="3905068016" sldId="258"/>
            <ac:spMk id="2" creationId="{24948228-C73C-157E-0AF2-90B22CFC8A51}"/>
          </ac:spMkLst>
        </pc:spChg>
        <pc:spChg chg="add mod">
          <ac:chgData name="Aditya Kumar" userId="8d02449d-a952-42c1-90ce-9cfb614d402f" providerId="ADAL" clId="{60486EA8-C96D-4E4C-B3DC-3583D339E012}" dt="2025-08-01T11:15:01.354" v="164" actId="20577"/>
          <ac:spMkLst>
            <pc:docMk/>
            <pc:sldMk cId="3905068016" sldId="258"/>
            <ac:spMk id="3" creationId="{F2187A5B-7A09-5FBA-2274-FAE021F5A396}"/>
          </ac:spMkLst>
        </pc:spChg>
      </pc:sldChg>
      <pc:sldChg chg="modSp mod">
        <pc:chgData name="Aditya Kumar" userId="8d02449d-a952-42c1-90ce-9cfb614d402f" providerId="ADAL" clId="{60486EA8-C96D-4E4C-B3DC-3583D339E012}" dt="2025-08-05T10:58:47.905" v="6797" actId="2711"/>
        <pc:sldMkLst>
          <pc:docMk/>
          <pc:sldMk cId="3917174105" sldId="260"/>
        </pc:sldMkLst>
        <pc:spChg chg="mod">
          <ac:chgData name="Aditya Kumar" userId="8d02449d-a952-42c1-90ce-9cfb614d402f" providerId="ADAL" clId="{60486EA8-C96D-4E4C-B3DC-3583D339E012}" dt="2025-08-05T10:58:47.905" v="6797" actId="2711"/>
          <ac:spMkLst>
            <pc:docMk/>
            <pc:sldMk cId="3917174105" sldId="260"/>
            <ac:spMk id="3" creationId="{8FBD1032-F07E-AD24-CE5A-B205D1893BE5}"/>
          </ac:spMkLst>
        </pc:spChg>
      </pc:sldChg>
      <pc:sldChg chg="modSp mod">
        <pc:chgData name="Aditya Kumar" userId="8d02449d-a952-42c1-90ce-9cfb614d402f" providerId="ADAL" clId="{60486EA8-C96D-4E4C-B3DC-3583D339E012}" dt="2025-08-05T07:45:32.715" v="4220" actId="1036"/>
        <pc:sldMkLst>
          <pc:docMk/>
          <pc:sldMk cId="1331830160" sldId="261"/>
        </pc:sldMkLst>
        <pc:spChg chg="mod">
          <ac:chgData name="Aditya Kumar" userId="8d02449d-a952-42c1-90ce-9cfb614d402f" providerId="ADAL" clId="{60486EA8-C96D-4E4C-B3DC-3583D339E012}" dt="2025-08-05T07:45:32.715" v="4220" actId="1036"/>
          <ac:spMkLst>
            <pc:docMk/>
            <pc:sldMk cId="1331830160" sldId="261"/>
            <ac:spMk id="2" creationId="{85FD86CA-7A60-14AE-8953-E6B6395F2662}"/>
          </ac:spMkLst>
        </pc:spChg>
      </pc:sldChg>
      <pc:sldChg chg="modSp mod">
        <pc:chgData name="Aditya Kumar" userId="8d02449d-a952-42c1-90ce-9cfb614d402f" providerId="ADAL" clId="{60486EA8-C96D-4E4C-B3DC-3583D339E012}" dt="2025-08-05T07:45:06.678" v="4218" actId="20577"/>
        <pc:sldMkLst>
          <pc:docMk/>
          <pc:sldMk cId="3419644711" sldId="262"/>
        </pc:sldMkLst>
        <pc:spChg chg="mod">
          <ac:chgData name="Aditya Kumar" userId="8d02449d-a952-42c1-90ce-9cfb614d402f" providerId="ADAL" clId="{60486EA8-C96D-4E4C-B3DC-3583D339E012}" dt="2025-08-05T07:45:06.678" v="4218" actId="20577"/>
          <ac:spMkLst>
            <pc:docMk/>
            <pc:sldMk cId="3419644711" sldId="262"/>
            <ac:spMk id="3" creationId="{D42544FF-AB48-79D9-C639-735C48E373CD}"/>
          </ac:spMkLst>
        </pc:spChg>
      </pc:sldChg>
      <pc:sldChg chg="addSp modSp mod">
        <pc:chgData name="Aditya Kumar" userId="8d02449d-a952-42c1-90ce-9cfb614d402f" providerId="ADAL" clId="{60486EA8-C96D-4E4C-B3DC-3583D339E012}" dt="2025-08-01T11:12:23.759" v="95"/>
        <pc:sldMkLst>
          <pc:docMk/>
          <pc:sldMk cId="1331606061" sldId="268"/>
        </pc:sldMkLst>
        <pc:spChg chg="add mod">
          <ac:chgData name="Aditya Kumar" userId="8d02449d-a952-42c1-90ce-9cfb614d402f" providerId="ADAL" clId="{60486EA8-C96D-4E4C-B3DC-3583D339E012}" dt="2025-08-01T11:12:08.136" v="4" actId="208"/>
          <ac:spMkLst>
            <pc:docMk/>
            <pc:sldMk cId="1331606061" sldId="268"/>
            <ac:spMk id="2" creationId="{F12BF6E5-EA01-8753-B2EA-54115C89FA7D}"/>
          </ac:spMkLst>
        </pc:spChg>
        <pc:spChg chg="add mod">
          <ac:chgData name="Aditya Kumar" userId="8d02449d-a952-42c1-90ce-9cfb614d402f" providerId="ADAL" clId="{60486EA8-C96D-4E4C-B3DC-3583D339E012}" dt="2025-08-01T11:12:19.473" v="94" actId="1037"/>
          <ac:spMkLst>
            <pc:docMk/>
            <pc:sldMk cId="1331606061" sldId="268"/>
            <ac:spMk id="5" creationId="{F62DAFB9-E78A-A8B6-1E1D-FBF9E2440D28}"/>
          </ac:spMkLst>
        </pc:spChg>
      </pc:sldChg>
      <pc:sldChg chg="modSp mod">
        <pc:chgData name="Aditya Kumar" userId="8d02449d-a952-42c1-90ce-9cfb614d402f" providerId="ADAL" clId="{60486EA8-C96D-4E4C-B3DC-3583D339E012}" dt="2025-08-05T05:37:05.439" v="603" actId="1036"/>
        <pc:sldMkLst>
          <pc:docMk/>
          <pc:sldMk cId="1951600654" sldId="270"/>
        </pc:sldMkLst>
        <pc:spChg chg="mod">
          <ac:chgData name="Aditya Kumar" userId="8d02449d-a952-42c1-90ce-9cfb614d402f" providerId="ADAL" clId="{60486EA8-C96D-4E4C-B3DC-3583D339E012}" dt="2025-08-05T05:36:59.988" v="600" actId="20577"/>
          <ac:spMkLst>
            <pc:docMk/>
            <pc:sldMk cId="1951600654" sldId="270"/>
            <ac:spMk id="3" creationId="{A14BF09F-7E55-D4E0-4933-FEDE3B588206}"/>
          </ac:spMkLst>
        </pc:spChg>
        <pc:picChg chg="mod">
          <ac:chgData name="Aditya Kumar" userId="8d02449d-a952-42c1-90ce-9cfb614d402f" providerId="ADAL" clId="{60486EA8-C96D-4E4C-B3DC-3583D339E012}" dt="2025-08-05T05:37:05.439" v="603" actId="1036"/>
          <ac:picMkLst>
            <pc:docMk/>
            <pc:sldMk cId="1951600654" sldId="270"/>
            <ac:picMk id="11" creationId="{EBC91690-69AB-148B-AEE5-75CF30AD7A4B}"/>
          </ac:picMkLst>
        </pc:picChg>
      </pc:sldChg>
      <pc:sldChg chg="modSp mod">
        <pc:chgData name="Aditya Kumar" userId="8d02449d-a952-42c1-90ce-9cfb614d402f" providerId="ADAL" clId="{60486EA8-C96D-4E4C-B3DC-3583D339E012}" dt="2025-08-05T06:54:55.440" v="2513" actId="1036"/>
        <pc:sldMkLst>
          <pc:docMk/>
          <pc:sldMk cId="592050562" sldId="271"/>
        </pc:sldMkLst>
        <pc:spChg chg="mod">
          <ac:chgData name="Aditya Kumar" userId="8d02449d-a952-42c1-90ce-9cfb614d402f" providerId="ADAL" clId="{60486EA8-C96D-4E4C-B3DC-3583D339E012}" dt="2025-08-05T06:54:55.440" v="2513" actId="1036"/>
          <ac:spMkLst>
            <pc:docMk/>
            <pc:sldMk cId="592050562" sldId="271"/>
            <ac:spMk id="2" creationId="{B7FD070C-62B7-F532-4331-498E9E16C538}"/>
          </ac:spMkLst>
        </pc:spChg>
        <pc:spChg chg="mod">
          <ac:chgData name="Aditya Kumar" userId="8d02449d-a952-42c1-90ce-9cfb614d402f" providerId="ADAL" clId="{60486EA8-C96D-4E4C-B3DC-3583D339E012}" dt="2025-08-05T05:28:23.089" v="569" actId="404"/>
          <ac:spMkLst>
            <pc:docMk/>
            <pc:sldMk cId="592050562" sldId="271"/>
            <ac:spMk id="3" creationId="{92E66A3C-3057-ED6E-A667-112249DF8024}"/>
          </ac:spMkLst>
        </pc:spChg>
        <pc:picChg chg="mod">
          <ac:chgData name="Aditya Kumar" userId="8d02449d-a952-42c1-90ce-9cfb614d402f" providerId="ADAL" clId="{60486EA8-C96D-4E4C-B3DC-3583D339E012}" dt="2025-08-04T13:06:05.121" v="551" actId="12788"/>
          <ac:picMkLst>
            <pc:docMk/>
            <pc:sldMk cId="592050562" sldId="271"/>
            <ac:picMk id="6" creationId="{C05831FC-C602-A72C-9F45-EBE46A33B73A}"/>
          </ac:picMkLst>
        </pc:picChg>
      </pc:sldChg>
      <pc:sldChg chg="addSp delSp modSp new mod modNotesTx">
        <pc:chgData name="Aditya Kumar" userId="8d02449d-a952-42c1-90ce-9cfb614d402f" providerId="ADAL" clId="{60486EA8-C96D-4E4C-B3DC-3583D339E012}" dt="2025-08-05T06:52:34.991" v="2473" actId="1035"/>
        <pc:sldMkLst>
          <pc:docMk/>
          <pc:sldMk cId="3834809143" sldId="272"/>
        </pc:sldMkLst>
        <pc:spChg chg="del">
          <ac:chgData name="Aditya Kumar" userId="8d02449d-a952-42c1-90ce-9cfb614d402f" providerId="ADAL" clId="{60486EA8-C96D-4E4C-B3DC-3583D339E012}" dt="2025-08-05T05:33:49.123" v="570" actId="478"/>
          <ac:spMkLst>
            <pc:docMk/>
            <pc:sldMk cId="3834809143" sldId="272"/>
            <ac:spMk id="2" creationId="{587E7139-1C12-299B-93F2-AC70A75E4125}"/>
          </ac:spMkLst>
        </pc:spChg>
        <pc:spChg chg="mod">
          <ac:chgData name="Aditya Kumar" userId="8d02449d-a952-42c1-90ce-9cfb614d402f" providerId="ADAL" clId="{60486EA8-C96D-4E4C-B3DC-3583D339E012}" dt="2025-08-05T06:37:52.149" v="1959" actId="14100"/>
          <ac:spMkLst>
            <pc:docMk/>
            <pc:sldMk cId="3834809143" sldId="272"/>
            <ac:spMk id="3" creationId="{2C05666F-3742-35A7-1345-F4A4F436989C}"/>
          </ac:spMkLst>
        </pc:spChg>
        <pc:spChg chg="add mod">
          <ac:chgData name="Aditya Kumar" userId="8d02449d-a952-42c1-90ce-9cfb614d402f" providerId="ADAL" clId="{60486EA8-C96D-4E4C-B3DC-3583D339E012}" dt="2025-08-05T06:52:34.991" v="2473" actId="1035"/>
          <ac:spMkLst>
            <pc:docMk/>
            <pc:sldMk cId="3834809143" sldId="272"/>
            <ac:spMk id="8" creationId="{9E667C60-EA82-7321-6894-D4128DD06D00}"/>
          </ac:spMkLst>
        </pc:spChg>
        <pc:spChg chg="add mod">
          <ac:chgData name="Aditya Kumar" userId="8d02449d-a952-42c1-90ce-9cfb614d402f" providerId="ADAL" clId="{60486EA8-C96D-4E4C-B3DC-3583D339E012}" dt="2025-08-05T05:45:03.327" v="1007" actId="1038"/>
          <ac:spMkLst>
            <pc:docMk/>
            <pc:sldMk cId="3834809143" sldId="272"/>
            <ac:spMk id="9" creationId="{9DE8F89C-C5C8-D1EC-A7B9-D23FF1EE4F11}"/>
          </ac:spMkLst>
        </pc:spChg>
        <pc:spChg chg="add">
          <ac:chgData name="Aditya Kumar" userId="8d02449d-a952-42c1-90ce-9cfb614d402f" providerId="ADAL" clId="{60486EA8-C96D-4E4C-B3DC-3583D339E012}" dt="2025-08-05T05:43:24.792" v="918" actId="11529"/>
          <ac:spMkLst>
            <pc:docMk/>
            <pc:sldMk cId="3834809143" sldId="272"/>
            <ac:spMk id="10" creationId="{4E0350E9-387C-37FB-6B57-9DAD12825107}"/>
          </ac:spMkLst>
        </pc:spChg>
        <pc:spChg chg="add mod">
          <ac:chgData name="Aditya Kumar" userId="8d02449d-a952-42c1-90ce-9cfb614d402f" providerId="ADAL" clId="{60486EA8-C96D-4E4C-B3DC-3583D339E012}" dt="2025-08-05T05:43:48.806" v="989" actId="1035"/>
          <ac:spMkLst>
            <pc:docMk/>
            <pc:sldMk cId="3834809143" sldId="272"/>
            <ac:spMk id="11" creationId="{5968D9FD-B5D9-3626-4308-78933A32C089}"/>
          </ac:spMkLst>
        </pc:spChg>
        <pc:spChg chg="add mod">
          <ac:chgData name="Aditya Kumar" userId="8d02449d-a952-42c1-90ce-9cfb614d402f" providerId="ADAL" clId="{60486EA8-C96D-4E4C-B3DC-3583D339E012}" dt="2025-08-05T05:44:03.459" v="995" actId="571"/>
          <ac:spMkLst>
            <pc:docMk/>
            <pc:sldMk cId="3834809143" sldId="272"/>
            <ac:spMk id="12" creationId="{41BAB0EE-C5CD-BB90-00BD-15F9B990071A}"/>
          </ac:spMkLst>
        </pc:spChg>
        <pc:spChg chg="add mod">
          <ac:chgData name="Aditya Kumar" userId="8d02449d-a952-42c1-90ce-9cfb614d402f" providerId="ADAL" clId="{60486EA8-C96D-4E4C-B3DC-3583D339E012}" dt="2025-08-05T05:44:34.992" v="1002" actId="571"/>
          <ac:spMkLst>
            <pc:docMk/>
            <pc:sldMk cId="3834809143" sldId="272"/>
            <ac:spMk id="13" creationId="{9B2D1130-FDEC-00FD-D02C-A3A015B11826}"/>
          </ac:spMkLst>
        </pc:spChg>
        <pc:spChg chg="add mod">
          <ac:chgData name="Aditya Kumar" userId="8d02449d-a952-42c1-90ce-9cfb614d402f" providerId="ADAL" clId="{60486EA8-C96D-4E4C-B3DC-3583D339E012}" dt="2025-08-05T05:44:34.992" v="1002" actId="571"/>
          <ac:spMkLst>
            <pc:docMk/>
            <pc:sldMk cId="3834809143" sldId="272"/>
            <ac:spMk id="14" creationId="{D530E92A-77C7-D2D7-6FB9-A84B643975BB}"/>
          </ac:spMkLst>
        </pc:spChg>
        <pc:spChg chg="add mod">
          <ac:chgData name="Aditya Kumar" userId="8d02449d-a952-42c1-90ce-9cfb614d402f" providerId="ADAL" clId="{60486EA8-C96D-4E4C-B3DC-3583D339E012}" dt="2025-08-05T05:44:44.997" v="1003" actId="571"/>
          <ac:spMkLst>
            <pc:docMk/>
            <pc:sldMk cId="3834809143" sldId="272"/>
            <ac:spMk id="15" creationId="{4B215671-0604-7A05-A14A-7F054753BCB2}"/>
          </ac:spMkLst>
        </pc:spChg>
        <pc:spChg chg="add mod">
          <ac:chgData name="Aditya Kumar" userId="8d02449d-a952-42c1-90ce-9cfb614d402f" providerId="ADAL" clId="{60486EA8-C96D-4E4C-B3DC-3583D339E012}" dt="2025-08-05T06:04:20.377" v="1855" actId="208"/>
          <ac:spMkLst>
            <pc:docMk/>
            <pc:sldMk cId="3834809143" sldId="272"/>
            <ac:spMk id="18" creationId="{638E44E8-A340-1E47-A040-9475DC76EA89}"/>
          </ac:spMkLst>
        </pc:spChg>
        <pc:picChg chg="add del mod">
          <ac:chgData name="Aditya Kumar" userId="8d02449d-a952-42c1-90ce-9cfb614d402f" providerId="ADAL" clId="{60486EA8-C96D-4E4C-B3DC-3583D339E012}" dt="2025-08-05T05:35:04.539" v="577" actId="478"/>
          <ac:picMkLst>
            <pc:docMk/>
            <pc:sldMk cId="3834809143" sldId="272"/>
            <ac:picMk id="5" creationId="{C8B110DF-37F2-6CF6-D6BA-C9E6B47AF478}"/>
          </ac:picMkLst>
        </pc:picChg>
        <pc:picChg chg="add mod">
          <ac:chgData name="Aditya Kumar" userId="8d02449d-a952-42c1-90ce-9cfb614d402f" providerId="ADAL" clId="{60486EA8-C96D-4E4C-B3DC-3583D339E012}" dt="2025-08-05T06:52:15.425" v="2461" actId="1036"/>
          <ac:picMkLst>
            <pc:docMk/>
            <pc:sldMk cId="3834809143" sldId="272"/>
            <ac:picMk id="7" creationId="{C76BDA4C-89C9-1B96-2449-6AFB2248C3D5}"/>
          </ac:picMkLst>
        </pc:picChg>
        <pc:picChg chg="add mod">
          <ac:chgData name="Aditya Kumar" userId="8d02449d-a952-42c1-90ce-9cfb614d402f" providerId="ADAL" clId="{60486EA8-C96D-4E4C-B3DC-3583D339E012}" dt="2025-08-05T06:52:15.425" v="2461" actId="1036"/>
          <ac:picMkLst>
            <pc:docMk/>
            <pc:sldMk cId="3834809143" sldId="272"/>
            <ac:picMk id="17" creationId="{9C6F9FD3-CBB2-0CCB-A6C6-AD24ED0E29B8}"/>
          </ac:picMkLst>
        </pc:picChg>
      </pc:sldChg>
      <pc:sldChg chg="addSp delSp modSp new mod">
        <pc:chgData name="Aditya Kumar" userId="8d02449d-a952-42c1-90ce-9cfb614d402f" providerId="ADAL" clId="{60486EA8-C96D-4E4C-B3DC-3583D339E012}" dt="2025-08-05T07:09:20.438" v="3354" actId="1036"/>
        <pc:sldMkLst>
          <pc:docMk/>
          <pc:sldMk cId="3542353374" sldId="273"/>
        </pc:sldMkLst>
        <pc:spChg chg="del">
          <ac:chgData name="Aditya Kumar" userId="8d02449d-a952-42c1-90ce-9cfb614d402f" providerId="ADAL" clId="{60486EA8-C96D-4E4C-B3DC-3583D339E012}" dt="2025-08-05T06:05:24.635" v="1857" actId="478"/>
          <ac:spMkLst>
            <pc:docMk/>
            <pc:sldMk cId="3542353374" sldId="273"/>
            <ac:spMk id="2" creationId="{4E98F8D7-4939-3EFE-EF9D-5D7F90476F9A}"/>
          </ac:spMkLst>
        </pc:spChg>
        <pc:spChg chg="mod">
          <ac:chgData name="Aditya Kumar" userId="8d02449d-a952-42c1-90ce-9cfb614d402f" providerId="ADAL" clId="{60486EA8-C96D-4E4C-B3DC-3583D339E012}" dt="2025-08-05T07:06:39.784" v="3096" actId="14100"/>
          <ac:spMkLst>
            <pc:docMk/>
            <pc:sldMk cId="3542353374" sldId="273"/>
            <ac:spMk id="3" creationId="{FF704901-D8BA-686F-47FB-F20F8E2A310D}"/>
          </ac:spMkLst>
        </pc:spChg>
        <pc:spChg chg="add mod">
          <ac:chgData name="Aditya Kumar" userId="8d02449d-a952-42c1-90ce-9cfb614d402f" providerId="ADAL" clId="{60486EA8-C96D-4E4C-B3DC-3583D339E012}" dt="2025-08-05T06:54:47.019" v="2511" actId="1076"/>
          <ac:spMkLst>
            <pc:docMk/>
            <pc:sldMk cId="3542353374" sldId="273"/>
            <ac:spMk id="4" creationId="{92FC703A-DF12-8708-5B9F-1B6CD417FA27}"/>
          </ac:spMkLst>
        </pc:spChg>
        <pc:spChg chg="add mod">
          <ac:chgData name="Aditya Kumar" userId="8d02449d-a952-42c1-90ce-9cfb614d402f" providerId="ADAL" clId="{60486EA8-C96D-4E4C-B3DC-3583D339E012}" dt="2025-08-05T06:55:11.615" v="2514" actId="1076"/>
          <ac:spMkLst>
            <pc:docMk/>
            <pc:sldMk cId="3542353374" sldId="273"/>
            <ac:spMk id="5" creationId="{4B9753E2-4D04-5F14-6DE9-E766C8918F51}"/>
          </ac:spMkLst>
        </pc:spChg>
        <pc:spChg chg="add mod">
          <ac:chgData name="Aditya Kumar" userId="8d02449d-a952-42c1-90ce-9cfb614d402f" providerId="ADAL" clId="{60486EA8-C96D-4E4C-B3DC-3583D339E012}" dt="2025-08-05T06:55:15.722" v="2515" actId="1076"/>
          <ac:spMkLst>
            <pc:docMk/>
            <pc:sldMk cId="3542353374" sldId="273"/>
            <ac:spMk id="6" creationId="{63579B3D-C747-1729-234B-53CD03C38AC8}"/>
          </ac:spMkLst>
        </pc:spChg>
        <pc:spChg chg="add mod">
          <ac:chgData name="Aditya Kumar" userId="8d02449d-a952-42c1-90ce-9cfb614d402f" providerId="ADAL" clId="{60486EA8-C96D-4E4C-B3DC-3583D339E012}" dt="2025-08-05T07:09:20.438" v="3354" actId="1036"/>
          <ac:spMkLst>
            <pc:docMk/>
            <pc:sldMk cId="3542353374" sldId="273"/>
            <ac:spMk id="7" creationId="{A45C0650-67E3-23AC-F61A-B4DB62CDDB3C}"/>
          </ac:spMkLst>
        </pc:spChg>
        <pc:spChg chg="add mod">
          <ac:chgData name="Aditya Kumar" userId="8d02449d-a952-42c1-90ce-9cfb614d402f" providerId="ADAL" clId="{60486EA8-C96D-4E4C-B3DC-3583D339E012}" dt="2025-08-05T07:09:20.438" v="3354" actId="1036"/>
          <ac:spMkLst>
            <pc:docMk/>
            <pc:sldMk cId="3542353374" sldId="273"/>
            <ac:spMk id="8" creationId="{A2F97B8C-4C48-9B02-C73C-22E863F5ED55}"/>
          </ac:spMkLst>
        </pc:spChg>
        <pc:spChg chg="add mod">
          <ac:chgData name="Aditya Kumar" userId="8d02449d-a952-42c1-90ce-9cfb614d402f" providerId="ADAL" clId="{60486EA8-C96D-4E4C-B3DC-3583D339E012}" dt="2025-08-05T07:02:09.432" v="3050" actId="14100"/>
          <ac:spMkLst>
            <pc:docMk/>
            <pc:sldMk cId="3542353374" sldId="273"/>
            <ac:spMk id="9" creationId="{AA457811-4A73-DD09-7111-28EA47B5F78A}"/>
          </ac:spMkLst>
        </pc:spChg>
        <pc:spChg chg="add mod">
          <ac:chgData name="Aditya Kumar" userId="8d02449d-a952-42c1-90ce-9cfb614d402f" providerId="ADAL" clId="{60486EA8-C96D-4E4C-B3DC-3583D339E012}" dt="2025-08-05T07:08:23.814" v="3306" actId="1037"/>
          <ac:spMkLst>
            <pc:docMk/>
            <pc:sldMk cId="3542353374" sldId="273"/>
            <ac:spMk id="23" creationId="{89C54A48-F532-24E6-E4DD-685CBA65BB90}"/>
          </ac:spMkLst>
        </pc:spChg>
        <pc:spChg chg="add mod">
          <ac:chgData name="Aditya Kumar" userId="8d02449d-a952-42c1-90ce-9cfb614d402f" providerId="ADAL" clId="{60486EA8-C96D-4E4C-B3DC-3583D339E012}" dt="2025-08-05T07:08:27.512" v="3327" actId="1038"/>
          <ac:spMkLst>
            <pc:docMk/>
            <pc:sldMk cId="3542353374" sldId="273"/>
            <ac:spMk id="24" creationId="{3C89B434-5866-FDE3-AD14-31E5C808F06E}"/>
          </ac:spMkLst>
        </pc:spChg>
        <pc:picChg chg="add mod">
          <ac:chgData name="Aditya Kumar" userId="8d02449d-a952-42c1-90ce-9cfb614d402f" providerId="ADAL" clId="{60486EA8-C96D-4E4C-B3DC-3583D339E012}" dt="2025-08-05T07:08:47.042" v="3331" actId="208"/>
          <ac:picMkLst>
            <pc:docMk/>
            <pc:sldMk cId="3542353374" sldId="273"/>
            <ac:picMk id="20" creationId="{173C03A4-2CA8-06F5-C9DB-6BDE008E0A0F}"/>
          </ac:picMkLst>
        </pc:picChg>
        <pc:picChg chg="add mod modCrop">
          <ac:chgData name="Aditya Kumar" userId="8d02449d-a952-42c1-90ce-9cfb614d402f" providerId="ADAL" clId="{60486EA8-C96D-4E4C-B3DC-3583D339E012}" dt="2025-08-05T07:08:46.818" v="3330" actId="208"/>
          <ac:picMkLst>
            <pc:docMk/>
            <pc:sldMk cId="3542353374" sldId="273"/>
            <ac:picMk id="22" creationId="{DBAE3852-7B05-ED1E-CD30-1F191688E6C1}"/>
          </ac:picMkLst>
        </pc:picChg>
        <pc:cxnChg chg="add mod">
          <ac:chgData name="Aditya Kumar" userId="8d02449d-a952-42c1-90ce-9cfb614d402f" providerId="ADAL" clId="{60486EA8-C96D-4E4C-B3DC-3583D339E012}" dt="2025-08-05T07:01:13.909" v="3042" actId="14100"/>
          <ac:cxnSpMkLst>
            <pc:docMk/>
            <pc:sldMk cId="3542353374" sldId="273"/>
            <ac:cxnSpMk id="11" creationId="{5745797A-1B2B-2053-EB2B-76A2B664FDE8}"/>
          </ac:cxnSpMkLst>
        </pc:cxnChg>
        <pc:cxnChg chg="add mod">
          <ac:chgData name="Aditya Kumar" userId="8d02449d-a952-42c1-90ce-9cfb614d402f" providerId="ADAL" clId="{60486EA8-C96D-4E4C-B3DC-3583D339E012}" dt="2025-08-05T07:01:22.149" v="3045" actId="14100"/>
          <ac:cxnSpMkLst>
            <pc:docMk/>
            <pc:sldMk cId="3542353374" sldId="273"/>
            <ac:cxnSpMk id="12" creationId="{33BC01AD-89D6-F8C2-94A8-9C96ADDF9ACB}"/>
          </ac:cxnSpMkLst>
        </pc:cxnChg>
      </pc:sldChg>
      <pc:sldChg chg="addSp delSp modSp new mod">
        <pc:chgData name="Aditya Kumar" userId="8d02449d-a952-42c1-90ce-9cfb614d402f" providerId="ADAL" clId="{60486EA8-C96D-4E4C-B3DC-3583D339E012}" dt="2025-08-05T07:57:58.518" v="4689" actId="14100"/>
        <pc:sldMkLst>
          <pc:docMk/>
          <pc:sldMk cId="848820381" sldId="274"/>
        </pc:sldMkLst>
        <pc:spChg chg="del">
          <ac:chgData name="Aditya Kumar" userId="8d02449d-a952-42c1-90ce-9cfb614d402f" providerId="ADAL" clId="{60486EA8-C96D-4E4C-B3DC-3583D339E012}" dt="2025-08-05T07:12:12.126" v="3355" actId="478"/>
          <ac:spMkLst>
            <pc:docMk/>
            <pc:sldMk cId="848820381" sldId="274"/>
            <ac:spMk id="2" creationId="{7015AEF5-82CF-B631-391E-2CD5BB80BE03}"/>
          </ac:spMkLst>
        </pc:spChg>
        <pc:spChg chg="mod">
          <ac:chgData name="Aditya Kumar" userId="8d02449d-a952-42c1-90ce-9cfb614d402f" providerId="ADAL" clId="{60486EA8-C96D-4E4C-B3DC-3583D339E012}" dt="2025-08-05T07:57:58.518" v="4689" actId="14100"/>
          <ac:spMkLst>
            <pc:docMk/>
            <pc:sldMk cId="848820381" sldId="274"/>
            <ac:spMk id="3" creationId="{2D2E7A6E-72B5-9770-4439-24755FB0A506}"/>
          </ac:spMkLst>
        </pc:spChg>
        <pc:picChg chg="add mod">
          <ac:chgData name="Aditya Kumar" userId="8d02449d-a952-42c1-90ce-9cfb614d402f" providerId="ADAL" clId="{60486EA8-C96D-4E4C-B3DC-3583D339E012}" dt="2025-08-05T07:42:07.588" v="4194" actId="1036"/>
          <ac:picMkLst>
            <pc:docMk/>
            <pc:sldMk cId="848820381" sldId="274"/>
            <ac:picMk id="5" creationId="{C1B5CD07-5133-BBFC-B402-C422333F397F}"/>
          </ac:picMkLst>
        </pc:picChg>
        <pc:picChg chg="add mod">
          <ac:chgData name="Aditya Kumar" userId="8d02449d-a952-42c1-90ce-9cfb614d402f" providerId="ADAL" clId="{60486EA8-C96D-4E4C-B3DC-3583D339E012}" dt="2025-08-05T07:47:03.060" v="4238" actId="1036"/>
          <ac:picMkLst>
            <pc:docMk/>
            <pc:sldMk cId="848820381" sldId="274"/>
            <ac:picMk id="7" creationId="{F4EFAAB0-0A65-CDE8-7827-A3827E9224B1}"/>
          </ac:picMkLst>
        </pc:picChg>
      </pc:sldChg>
      <pc:sldChg chg="addSp delSp modSp new mod">
        <pc:chgData name="Aditya Kumar" userId="8d02449d-a952-42c1-90ce-9cfb614d402f" providerId="ADAL" clId="{60486EA8-C96D-4E4C-B3DC-3583D339E012}" dt="2025-08-05T08:24:31.242" v="5399" actId="1038"/>
        <pc:sldMkLst>
          <pc:docMk/>
          <pc:sldMk cId="2349191851" sldId="275"/>
        </pc:sldMkLst>
        <pc:spChg chg="del">
          <ac:chgData name="Aditya Kumar" userId="8d02449d-a952-42c1-90ce-9cfb614d402f" providerId="ADAL" clId="{60486EA8-C96D-4E4C-B3DC-3583D339E012}" dt="2025-08-05T07:58:12.551" v="4691" actId="478"/>
          <ac:spMkLst>
            <pc:docMk/>
            <pc:sldMk cId="2349191851" sldId="275"/>
            <ac:spMk id="2" creationId="{1E8E9019-BB93-2F28-27B1-CF212B858244}"/>
          </ac:spMkLst>
        </pc:spChg>
        <pc:spChg chg="del mod">
          <ac:chgData name="Aditya Kumar" userId="8d02449d-a952-42c1-90ce-9cfb614d402f" providerId="ADAL" clId="{60486EA8-C96D-4E4C-B3DC-3583D339E012}" dt="2025-08-05T08:07:55.217" v="4695"/>
          <ac:spMkLst>
            <pc:docMk/>
            <pc:sldMk cId="2349191851" sldId="275"/>
            <ac:spMk id="3" creationId="{71A4474A-AE08-148D-4F93-A8F7CD34E68C}"/>
          </ac:spMkLst>
        </pc:spChg>
        <pc:spChg chg="add mod">
          <ac:chgData name="Aditya Kumar" userId="8d02449d-a952-42c1-90ce-9cfb614d402f" providerId="ADAL" clId="{60486EA8-C96D-4E4C-B3DC-3583D339E012}" dt="2025-08-05T08:24:31.242" v="5399" actId="1038"/>
          <ac:spMkLst>
            <pc:docMk/>
            <pc:sldMk cId="2349191851" sldId="275"/>
            <ac:spMk id="8" creationId="{412FEC6B-DD36-817F-0F8C-4062F1C9988C}"/>
          </ac:spMkLst>
        </pc:spChg>
        <pc:spChg chg="add mod">
          <ac:chgData name="Aditya Kumar" userId="8d02449d-a952-42c1-90ce-9cfb614d402f" providerId="ADAL" clId="{60486EA8-C96D-4E4C-B3DC-3583D339E012}" dt="2025-08-05T08:23:53.488" v="5369" actId="20577"/>
          <ac:spMkLst>
            <pc:docMk/>
            <pc:sldMk cId="2349191851" sldId="275"/>
            <ac:spMk id="9" creationId="{03E20025-35E0-BE11-10F4-43A7C4038485}"/>
          </ac:spMkLst>
        </pc:spChg>
        <pc:picChg chg="add mod">
          <ac:chgData name="Aditya Kumar" userId="8d02449d-a952-42c1-90ce-9cfb614d402f" providerId="ADAL" clId="{60486EA8-C96D-4E4C-B3DC-3583D339E012}" dt="2025-08-05T08:09:22.435" v="4708"/>
          <ac:picMkLst>
            <pc:docMk/>
            <pc:sldMk cId="2349191851" sldId="275"/>
            <ac:picMk id="5" creationId="{A46092A6-B8BD-2510-8CFE-103AF16108DC}"/>
          </ac:picMkLst>
        </pc:picChg>
        <pc:picChg chg="add mod">
          <ac:chgData name="Aditya Kumar" userId="8d02449d-a952-42c1-90ce-9cfb614d402f" providerId="ADAL" clId="{60486EA8-C96D-4E4C-B3DC-3583D339E012}" dt="2025-08-05T08:14:51.123" v="4792" actId="1036"/>
          <ac:picMkLst>
            <pc:docMk/>
            <pc:sldMk cId="2349191851" sldId="275"/>
            <ac:picMk id="7" creationId="{E67C1A1F-ACA9-1DE7-E6E6-D551414DB4B4}"/>
          </ac:picMkLst>
        </pc:picChg>
      </pc:sldChg>
      <pc:sldChg chg="addSp delSp modSp new mod">
        <pc:chgData name="Aditya Kumar" userId="8d02449d-a952-42c1-90ce-9cfb614d402f" providerId="ADAL" clId="{60486EA8-C96D-4E4C-B3DC-3583D339E012}" dt="2025-08-05T10:47:52.571" v="6795" actId="207"/>
        <pc:sldMkLst>
          <pc:docMk/>
          <pc:sldMk cId="175254213" sldId="276"/>
        </pc:sldMkLst>
        <pc:spChg chg="del">
          <ac:chgData name="Aditya Kumar" userId="8d02449d-a952-42c1-90ce-9cfb614d402f" providerId="ADAL" clId="{60486EA8-C96D-4E4C-B3DC-3583D339E012}" dt="2025-08-05T08:25:48.568" v="5400" actId="478"/>
          <ac:spMkLst>
            <pc:docMk/>
            <pc:sldMk cId="175254213" sldId="276"/>
            <ac:spMk id="2" creationId="{07551CD3-E2C9-406D-6BC0-A53B4EA11C4D}"/>
          </ac:spMkLst>
        </pc:spChg>
        <pc:spChg chg="mod">
          <ac:chgData name="Aditya Kumar" userId="8d02449d-a952-42c1-90ce-9cfb614d402f" providerId="ADAL" clId="{60486EA8-C96D-4E4C-B3DC-3583D339E012}" dt="2025-08-05T10:46:46.095" v="6701" actId="1036"/>
          <ac:spMkLst>
            <pc:docMk/>
            <pc:sldMk cId="175254213" sldId="276"/>
            <ac:spMk id="3" creationId="{1626E9F6-1AA3-F310-E718-3051F9CE2DA7}"/>
          </ac:spMkLst>
        </pc:spChg>
        <pc:spChg chg="add mod">
          <ac:chgData name="Aditya Kumar" userId="8d02449d-a952-42c1-90ce-9cfb614d402f" providerId="ADAL" clId="{60486EA8-C96D-4E4C-B3DC-3583D339E012}" dt="2025-08-05T10:46:37.559" v="6665" actId="12788"/>
          <ac:spMkLst>
            <pc:docMk/>
            <pc:sldMk cId="175254213" sldId="276"/>
            <ac:spMk id="4" creationId="{96711F5D-58FE-2076-A271-B6BDB406B687}"/>
          </ac:spMkLst>
        </pc:spChg>
        <pc:spChg chg="add mod">
          <ac:chgData name="Aditya Kumar" userId="8d02449d-a952-42c1-90ce-9cfb614d402f" providerId="ADAL" clId="{60486EA8-C96D-4E4C-B3DC-3583D339E012}" dt="2025-08-05T10:47:04.791" v="6755" actId="1035"/>
          <ac:spMkLst>
            <pc:docMk/>
            <pc:sldMk cId="175254213" sldId="276"/>
            <ac:spMk id="6" creationId="{456302A7-4E38-A6EC-C1DD-6F14BCEDB646}"/>
          </ac:spMkLst>
        </pc:spChg>
        <pc:spChg chg="add mod">
          <ac:chgData name="Aditya Kumar" userId="8d02449d-a952-42c1-90ce-9cfb614d402f" providerId="ADAL" clId="{60486EA8-C96D-4E4C-B3DC-3583D339E012}" dt="2025-08-05T10:47:08.332" v="6766" actId="1035"/>
          <ac:spMkLst>
            <pc:docMk/>
            <pc:sldMk cId="175254213" sldId="276"/>
            <ac:spMk id="7" creationId="{A56FB946-8335-4282-BC74-8254E9344FC0}"/>
          </ac:spMkLst>
        </pc:spChg>
        <pc:spChg chg="add mod">
          <ac:chgData name="Aditya Kumar" userId="8d02449d-a952-42c1-90ce-9cfb614d402f" providerId="ADAL" clId="{60486EA8-C96D-4E4C-B3DC-3583D339E012}" dt="2025-08-05T10:47:52.571" v="6795" actId="207"/>
          <ac:spMkLst>
            <pc:docMk/>
            <pc:sldMk cId="175254213" sldId="276"/>
            <ac:spMk id="10" creationId="{75050DE5-B185-829C-74F4-8C6918B9CFDB}"/>
          </ac:spMkLst>
        </pc:spChg>
        <pc:picChg chg="add mod">
          <ac:chgData name="Aditya Kumar" userId="8d02449d-a952-42c1-90ce-9cfb614d402f" providerId="ADAL" clId="{60486EA8-C96D-4E4C-B3DC-3583D339E012}" dt="2025-08-05T10:46:57.214" v="6743" actId="1035"/>
          <ac:picMkLst>
            <pc:docMk/>
            <pc:sldMk cId="175254213" sldId="276"/>
            <ac:picMk id="5" creationId="{887CB088-CBBF-47BC-F053-71DCAD3C0818}"/>
          </ac:picMkLst>
        </pc:picChg>
        <pc:picChg chg="add mod">
          <ac:chgData name="Aditya Kumar" userId="8d02449d-a952-42c1-90ce-9cfb614d402f" providerId="ADAL" clId="{60486EA8-C96D-4E4C-B3DC-3583D339E012}" dt="2025-08-05T10:46:48.817" v="6714" actId="1035"/>
          <ac:picMkLst>
            <pc:docMk/>
            <pc:sldMk cId="175254213" sldId="276"/>
            <ac:picMk id="8" creationId="{DE9B8282-0FBC-F9E3-5A20-222D9A381D1D}"/>
          </ac:picMkLst>
        </pc:picChg>
        <pc:cxnChg chg="add mod">
          <ac:chgData name="Aditya Kumar" userId="8d02449d-a952-42c1-90ce-9cfb614d402f" providerId="ADAL" clId="{60486EA8-C96D-4E4C-B3DC-3583D339E012}" dt="2025-08-05T10:47:11.614" v="6780" actId="1035"/>
          <ac:cxnSpMkLst>
            <pc:docMk/>
            <pc:sldMk cId="175254213" sldId="276"/>
            <ac:cxnSpMk id="9" creationId="{3E968FF3-5F2C-AF94-B6E4-055BBC279B48}"/>
          </ac:cxnSpMkLst>
        </pc:cxnChg>
        <pc:cxnChg chg="add mod">
          <ac:chgData name="Aditya Kumar" userId="8d02449d-a952-42c1-90ce-9cfb614d402f" providerId="ADAL" clId="{60486EA8-C96D-4E4C-B3DC-3583D339E012}" dt="2025-08-05T10:47:28.926" v="6791" actId="1035"/>
          <ac:cxnSpMkLst>
            <pc:docMk/>
            <pc:sldMk cId="175254213" sldId="276"/>
            <ac:cxnSpMk id="14" creationId="{4F1E29C6-90D3-515B-2AD1-2882EB8291F2}"/>
          </ac:cxnSpMkLst>
        </pc:cxnChg>
        <pc:cxnChg chg="add mod">
          <ac:chgData name="Aditya Kumar" userId="8d02449d-a952-42c1-90ce-9cfb614d402f" providerId="ADAL" clId="{60486EA8-C96D-4E4C-B3DC-3583D339E012}" dt="2025-08-05T10:47:28.926" v="6791" actId="1035"/>
          <ac:cxnSpMkLst>
            <pc:docMk/>
            <pc:sldMk cId="175254213" sldId="276"/>
            <ac:cxnSpMk id="16" creationId="{58AE2BDF-AB71-4C0B-CFFC-D8DF4015A838}"/>
          </ac:cxnSpMkLst>
        </pc:cxnChg>
      </pc:sldChg>
      <pc:sldChg chg="addSp delSp modSp new mod">
        <pc:chgData name="Aditya Kumar" userId="8d02449d-a952-42c1-90ce-9cfb614d402f" providerId="ADAL" clId="{60486EA8-C96D-4E4C-B3DC-3583D339E012}" dt="2025-08-05T11:55:58.587" v="8383" actId="1035"/>
        <pc:sldMkLst>
          <pc:docMk/>
          <pc:sldMk cId="3935037443" sldId="277"/>
        </pc:sldMkLst>
        <pc:spChg chg="del">
          <ac:chgData name="Aditya Kumar" userId="8d02449d-a952-42c1-90ce-9cfb614d402f" providerId="ADAL" clId="{60486EA8-C96D-4E4C-B3DC-3583D339E012}" dt="2025-08-05T10:59:53.146" v="6798" actId="478"/>
          <ac:spMkLst>
            <pc:docMk/>
            <pc:sldMk cId="3935037443" sldId="277"/>
            <ac:spMk id="2" creationId="{B1D2DE84-636D-B456-F0E6-C5E8CC49FA60}"/>
          </ac:spMkLst>
        </pc:spChg>
        <pc:spChg chg="mod">
          <ac:chgData name="Aditya Kumar" userId="8d02449d-a952-42c1-90ce-9cfb614d402f" providerId="ADAL" clId="{60486EA8-C96D-4E4C-B3DC-3583D339E012}" dt="2025-08-05T11:55:58.587" v="8383" actId="1035"/>
          <ac:spMkLst>
            <pc:docMk/>
            <pc:sldMk cId="3935037443" sldId="277"/>
            <ac:spMk id="3" creationId="{16128E99-639A-8137-0852-D9815A6344E4}"/>
          </ac:spMkLst>
        </pc:spChg>
        <pc:spChg chg="add mod">
          <ac:chgData name="Aditya Kumar" userId="8d02449d-a952-42c1-90ce-9cfb614d402f" providerId="ADAL" clId="{60486EA8-C96D-4E4C-B3DC-3583D339E012}" dt="2025-08-05T11:02:40.279" v="6971" actId="12788"/>
          <ac:spMkLst>
            <pc:docMk/>
            <pc:sldMk cId="3935037443" sldId="277"/>
            <ac:spMk id="4" creationId="{4D71AE1A-7CFC-AB63-1063-8EF7998E1783}"/>
          </ac:spMkLst>
        </pc:spChg>
        <pc:spChg chg="add mod">
          <ac:chgData name="Aditya Kumar" userId="8d02449d-a952-42c1-90ce-9cfb614d402f" providerId="ADAL" clId="{60486EA8-C96D-4E4C-B3DC-3583D339E012}" dt="2025-08-05T11:55:58.587" v="8383" actId="1035"/>
          <ac:spMkLst>
            <pc:docMk/>
            <pc:sldMk cId="3935037443" sldId="277"/>
            <ac:spMk id="7" creationId="{B54BF395-C294-7F7B-47FD-5D068B285CB5}"/>
          </ac:spMkLst>
        </pc:spChg>
        <pc:spChg chg="add mod">
          <ac:chgData name="Aditya Kumar" userId="8d02449d-a952-42c1-90ce-9cfb614d402f" providerId="ADAL" clId="{60486EA8-C96D-4E4C-B3DC-3583D339E012}" dt="2025-08-05T11:55:58.587" v="8383" actId="1035"/>
          <ac:spMkLst>
            <pc:docMk/>
            <pc:sldMk cId="3935037443" sldId="277"/>
            <ac:spMk id="8" creationId="{E1009E83-BEB2-0705-6559-4B9607B2A6AA}"/>
          </ac:spMkLst>
        </pc:spChg>
        <pc:picChg chg="add mod">
          <ac:chgData name="Aditya Kumar" userId="8d02449d-a952-42c1-90ce-9cfb614d402f" providerId="ADAL" clId="{60486EA8-C96D-4E4C-B3DC-3583D339E012}" dt="2025-08-05T11:34:40.394" v="7092" actId="2085"/>
          <ac:picMkLst>
            <pc:docMk/>
            <pc:sldMk cId="3935037443" sldId="277"/>
            <ac:picMk id="6" creationId="{708A10E3-F4E0-948B-A021-35C696D49B68}"/>
          </ac:picMkLst>
        </pc:picChg>
        <pc:cxnChg chg="add del mod">
          <ac:chgData name="Aditya Kumar" userId="8d02449d-a952-42c1-90ce-9cfb614d402f" providerId="ADAL" clId="{60486EA8-C96D-4E4C-B3DC-3583D339E012}" dt="2025-08-05T11:55:31.089" v="8377" actId="478"/>
          <ac:cxnSpMkLst>
            <pc:docMk/>
            <pc:sldMk cId="3935037443" sldId="277"/>
            <ac:cxnSpMk id="10" creationId="{D187F3C0-FFD9-4F0C-9445-3B7C09E6F8F5}"/>
          </ac:cxnSpMkLst>
        </pc:cxnChg>
      </pc:sldChg>
      <pc:sldChg chg="addSp delSp modSp new mod">
        <pc:chgData name="Aditya Kumar" userId="8d02449d-a952-42c1-90ce-9cfb614d402f" providerId="ADAL" clId="{60486EA8-C96D-4E4C-B3DC-3583D339E012}" dt="2025-08-05T13:48:23.637" v="9027" actId="20577"/>
        <pc:sldMkLst>
          <pc:docMk/>
          <pc:sldMk cId="1954291375" sldId="278"/>
        </pc:sldMkLst>
        <pc:spChg chg="del">
          <ac:chgData name="Aditya Kumar" userId="8d02449d-a952-42c1-90ce-9cfb614d402f" providerId="ADAL" clId="{60486EA8-C96D-4E4C-B3DC-3583D339E012}" dt="2025-08-05T11:56:07.586" v="8384" actId="478"/>
          <ac:spMkLst>
            <pc:docMk/>
            <pc:sldMk cId="1954291375" sldId="278"/>
            <ac:spMk id="2" creationId="{D5B435A2-4020-8444-C7AD-E4F81F627988}"/>
          </ac:spMkLst>
        </pc:spChg>
        <pc:spChg chg="mod">
          <ac:chgData name="Aditya Kumar" userId="8d02449d-a952-42c1-90ce-9cfb614d402f" providerId="ADAL" clId="{60486EA8-C96D-4E4C-B3DC-3583D339E012}" dt="2025-08-05T13:48:23.637" v="9027" actId="20577"/>
          <ac:spMkLst>
            <pc:docMk/>
            <pc:sldMk cId="1954291375" sldId="278"/>
            <ac:spMk id="3" creationId="{38A035B6-1C4A-8E7E-095E-4EC8CEB989F0}"/>
          </ac:spMkLst>
        </pc:spChg>
        <pc:picChg chg="add mod">
          <ac:chgData name="Aditya Kumar" userId="8d02449d-a952-42c1-90ce-9cfb614d402f" providerId="ADAL" clId="{60486EA8-C96D-4E4C-B3DC-3583D339E012}" dt="2025-08-05T13:37:05.847" v="8572" actId="12789"/>
          <ac:picMkLst>
            <pc:docMk/>
            <pc:sldMk cId="1954291375" sldId="278"/>
            <ac:picMk id="5" creationId="{77E1F9EB-8D4B-0856-7C98-1CA60C01D5FB}"/>
          </ac:picMkLst>
        </pc:picChg>
      </pc:sldChg>
      <pc:sldChg chg="new del">
        <pc:chgData name="Aditya Kumar" userId="8d02449d-a952-42c1-90ce-9cfb614d402f" providerId="ADAL" clId="{60486EA8-C96D-4E4C-B3DC-3583D339E012}" dt="2025-08-05T13:43:35.130" v="8879" actId="47"/>
        <pc:sldMkLst>
          <pc:docMk/>
          <pc:sldMk cId="460453785" sldId="279"/>
        </pc:sldMkLst>
      </pc:sldChg>
      <pc:sldChg chg="addSp modSp new mod">
        <pc:chgData name="Aditya Kumar" userId="8d02449d-a952-42c1-90ce-9cfb614d402f" providerId="ADAL" clId="{60486EA8-C96D-4E4C-B3DC-3583D339E012}" dt="2025-08-05T13:44:01.523" v="8896" actId="12789"/>
        <pc:sldMkLst>
          <pc:docMk/>
          <pc:sldMk cId="419636068" sldId="280"/>
        </pc:sldMkLst>
        <pc:spChg chg="add mod">
          <ac:chgData name="Aditya Kumar" userId="8d02449d-a952-42c1-90ce-9cfb614d402f" providerId="ADAL" clId="{60486EA8-C96D-4E4C-B3DC-3583D339E012}" dt="2025-08-05T13:44:01.523" v="8896" actId="12789"/>
          <ac:spMkLst>
            <pc:docMk/>
            <pc:sldMk cId="419636068" sldId="280"/>
            <ac:spMk id="2" creationId="{48E3E4EA-8E1E-1324-CCAE-4A301AB03AD1}"/>
          </ac:spMkLst>
        </pc:spChg>
      </pc:sldChg>
      <pc:sldChg chg="modSp add ord">
        <pc:chgData name="Aditya Kumar" userId="8d02449d-a952-42c1-90ce-9cfb614d402f" providerId="ADAL" clId="{60486EA8-C96D-4E4C-B3DC-3583D339E012}" dt="2025-08-05T13:44:20.745" v="8900"/>
        <pc:sldMkLst>
          <pc:docMk/>
          <pc:sldMk cId="3255248202" sldId="281"/>
        </pc:sldMkLst>
        <pc:spChg chg="mod">
          <ac:chgData name="Aditya Kumar" userId="8d02449d-a952-42c1-90ce-9cfb614d402f" providerId="ADAL" clId="{60486EA8-C96D-4E4C-B3DC-3583D339E012}" dt="2025-08-05T13:44:20.745" v="8900"/>
          <ac:spMkLst>
            <pc:docMk/>
            <pc:sldMk cId="3255248202" sldId="281"/>
            <ac:spMk id="2" creationId="{A409991E-64DC-341D-99F5-810AF9F87D69}"/>
          </ac:spMkLst>
        </pc:spChg>
      </pc:sldChg>
      <pc:sldChg chg="modSp add ord">
        <pc:chgData name="Aditya Kumar" userId="8d02449d-a952-42c1-90ce-9cfb614d402f" providerId="ADAL" clId="{60486EA8-C96D-4E4C-B3DC-3583D339E012}" dt="2025-08-05T13:44:47.328" v="8906"/>
        <pc:sldMkLst>
          <pc:docMk/>
          <pc:sldMk cId="2637199128" sldId="282"/>
        </pc:sldMkLst>
        <pc:spChg chg="mod">
          <ac:chgData name="Aditya Kumar" userId="8d02449d-a952-42c1-90ce-9cfb614d402f" providerId="ADAL" clId="{60486EA8-C96D-4E4C-B3DC-3583D339E012}" dt="2025-08-05T13:44:47.328" v="8906"/>
          <ac:spMkLst>
            <pc:docMk/>
            <pc:sldMk cId="2637199128" sldId="282"/>
            <ac:spMk id="2" creationId="{CB24C366-FB3F-2613-93B9-2654AD623C70}"/>
          </ac:spMkLst>
        </pc:spChg>
      </pc:sldChg>
      <pc:sldChg chg="modSp add mod ord">
        <pc:chgData name="Aditya Kumar" userId="8d02449d-a952-42c1-90ce-9cfb614d402f" providerId="ADAL" clId="{60486EA8-C96D-4E4C-B3DC-3583D339E012}" dt="2025-08-05T13:45:08.939" v="8912" actId="12789"/>
        <pc:sldMkLst>
          <pc:docMk/>
          <pc:sldMk cId="532669969" sldId="283"/>
        </pc:sldMkLst>
        <pc:spChg chg="mod">
          <ac:chgData name="Aditya Kumar" userId="8d02449d-a952-42c1-90ce-9cfb614d402f" providerId="ADAL" clId="{60486EA8-C96D-4E4C-B3DC-3583D339E012}" dt="2025-08-05T13:45:08.939" v="8912" actId="12789"/>
          <ac:spMkLst>
            <pc:docMk/>
            <pc:sldMk cId="532669969" sldId="283"/>
            <ac:spMk id="2" creationId="{59D2D1B1-065D-5929-C336-D6D262F59DF5}"/>
          </ac:spMkLst>
        </pc:spChg>
      </pc:sldChg>
      <pc:sldChg chg="modSp add mod ord">
        <pc:chgData name="Aditya Kumar" userId="8d02449d-a952-42c1-90ce-9cfb614d402f" providerId="ADAL" clId="{60486EA8-C96D-4E4C-B3DC-3583D339E012}" dt="2025-08-05T13:45:38.417" v="8920" actId="12788"/>
        <pc:sldMkLst>
          <pc:docMk/>
          <pc:sldMk cId="711289588" sldId="284"/>
        </pc:sldMkLst>
        <pc:spChg chg="mod">
          <ac:chgData name="Aditya Kumar" userId="8d02449d-a952-42c1-90ce-9cfb614d402f" providerId="ADAL" clId="{60486EA8-C96D-4E4C-B3DC-3583D339E012}" dt="2025-08-05T13:45:38.417" v="8920" actId="12788"/>
          <ac:spMkLst>
            <pc:docMk/>
            <pc:sldMk cId="711289588" sldId="284"/>
            <ac:spMk id="2" creationId="{772A71C1-4E32-4986-FD86-852F197C6778}"/>
          </ac:spMkLst>
        </pc:spChg>
      </pc:sldChg>
      <pc:sldChg chg="modSp add mod ord">
        <pc:chgData name="Aditya Kumar" userId="8d02449d-a952-42c1-90ce-9cfb614d402f" providerId="ADAL" clId="{60486EA8-C96D-4E4C-B3DC-3583D339E012}" dt="2025-08-05T13:46:13.679" v="8928" actId="12789"/>
        <pc:sldMkLst>
          <pc:docMk/>
          <pc:sldMk cId="3832218053" sldId="285"/>
        </pc:sldMkLst>
        <pc:spChg chg="mod">
          <ac:chgData name="Aditya Kumar" userId="8d02449d-a952-42c1-90ce-9cfb614d402f" providerId="ADAL" clId="{60486EA8-C96D-4E4C-B3DC-3583D339E012}" dt="2025-08-05T13:46:13.679" v="8928" actId="12789"/>
          <ac:spMkLst>
            <pc:docMk/>
            <pc:sldMk cId="3832218053" sldId="285"/>
            <ac:spMk id="2" creationId="{4C74F069-D668-96F4-4124-978C55AC6FC5}"/>
          </ac:spMkLst>
        </pc:spChg>
      </pc:sldChg>
      <pc:sldChg chg="addSp delSp modSp new mod">
        <pc:chgData name="Aditya Kumar" userId="8d02449d-a952-42c1-90ce-9cfb614d402f" providerId="ADAL" clId="{60486EA8-C96D-4E4C-B3DC-3583D339E012}" dt="2025-08-05T13:57:19.267" v="9764" actId="1035"/>
        <pc:sldMkLst>
          <pc:docMk/>
          <pc:sldMk cId="1525362174" sldId="286"/>
        </pc:sldMkLst>
        <pc:spChg chg="del">
          <ac:chgData name="Aditya Kumar" userId="8d02449d-a952-42c1-90ce-9cfb614d402f" providerId="ADAL" clId="{60486EA8-C96D-4E4C-B3DC-3583D339E012}" dt="2025-08-05T13:46:56.008" v="8942" actId="478"/>
          <ac:spMkLst>
            <pc:docMk/>
            <pc:sldMk cId="1525362174" sldId="286"/>
            <ac:spMk id="2" creationId="{70DA9CAE-231B-683D-1F9F-BD2C23A1DAA3}"/>
          </ac:spMkLst>
        </pc:spChg>
        <pc:spChg chg="add del mod">
          <ac:chgData name="Aditya Kumar" userId="8d02449d-a952-42c1-90ce-9cfb614d402f" providerId="ADAL" clId="{60486EA8-C96D-4E4C-B3DC-3583D339E012}" dt="2025-08-05T13:56:59.154" v="9747" actId="14100"/>
          <ac:spMkLst>
            <pc:docMk/>
            <pc:sldMk cId="1525362174" sldId="286"/>
            <ac:spMk id="3" creationId="{96B54E6E-C956-76C9-B1CF-A33E68B2490F}"/>
          </ac:spMkLst>
        </pc:spChg>
        <pc:spChg chg="add mod">
          <ac:chgData name="Aditya Kumar" userId="8d02449d-a952-42c1-90ce-9cfb614d402f" providerId="ADAL" clId="{60486EA8-C96D-4E4C-B3DC-3583D339E012}" dt="2025-08-05T13:47:01.295" v="8950" actId="20577"/>
          <ac:spMkLst>
            <pc:docMk/>
            <pc:sldMk cId="1525362174" sldId="286"/>
            <ac:spMk id="4" creationId="{073E1581-1582-E1AA-6D89-E457545131F9}"/>
          </ac:spMkLst>
        </pc:spChg>
        <pc:spChg chg="add del mod">
          <ac:chgData name="Aditya Kumar" userId="8d02449d-a952-42c1-90ce-9cfb614d402f" providerId="ADAL" clId="{60486EA8-C96D-4E4C-B3DC-3583D339E012}" dt="2025-08-05T13:56:43.523" v="9724" actId="478"/>
          <ac:spMkLst>
            <pc:docMk/>
            <pc:sldMk cId="1525362174" sldId="286"/>
            <ac:spMk id="8" creationId="{53105C78-9809-E417-7BAD-16384B77B267}"/>
          </ac:spMkLst>
        </pc:spChg>
        <pc:picChg chg="add mod">
          <ac:chgData name="Aditya Kumar" userId="8d02449d-a952-42c1-90ce-9cfb614d402f" providerId="ADAL" clId="{60486EA8-C96D-4E4C-B3DC-3583D339E012}" dt="2025-08-05T13:57:19.267" v="9764" actId="1035"/>
          <ac:picMkLst>
            <pc:docMk/>
            <pc:sldMk cId="1525362174" sldId="286"/>
            <ac:picMk id="6" creationId="{E4D4E32C-90FF-4A7D-B4B9-D1BB0E9FCBD3}"/>
          </ac:picMkLst>
        </pc:picChg>
      </pc:sldChg>
      <pc:sldChg chg="modSp add mod ord">
        <pc:chgData name="Aditya Kumar" userId="8d02449d-a952-42c1-90ce-9cfb614d402f" providerId="ADAL" clId="{60486EA8-C96D-4E4C-B3DC-3583D339E012}" dt="2025-08-05T13:46:47.133" v="8941" actId="12789"/>
        <pc:sldMkLst>
          <pc:docMk/>
          <pc:sldMk cId="3733742203" sldId="287"/>
        </pc:sldMkLst>
        <pc:spChg chg="mod">
          <ac:chgData name="Aditya Kumar" userId="8d02449d-a952-42c1-90ce-9cfb614d402f" providerId="ADAL" clId="{60486EA8-C96D-4E4C-B3DC-3583D339E012}" dt="2025-08-05T13:46:47.133" v="8941" actId="12789"/>
          <ac:spMkLst>
            <pc:docMk/>
            <pc:sldMk cId="3733742203" sldId="287"/>
            <ac:spMk id="2" creationId="{17805C1A-FE9F-C7DC-8697-817C1BC2F1D9}"/>
          </ac:spMkLst>
        </pc:spChg>
      </pc:sldChg>
      <pc:sldChg chg="new del">
        <pc:chgData name="Aditya Kumar" userId="8d02449d-a952-42c1-90ce-9cfb614d402f" providerId="ADAL" clId="{60486EA8-C96D-4E4C-B3DC-3583D339E012}" dt="2025-08-05T13:57:27.544" v="9769" actId="47"/>
        <pc:sldMkLst>
          <pc:docMk/>
          <pc:sldMk cId="1452266940" sldId="288"/>
        </pc:sldMkLst>
      </pc:sldChg>
      <pc:sldChg chg="modSp add mod ord">
        <pc:chgData name="Aditya Kumar" userId="8d02449d-a952-42c1-90ce-9cfb614d402f" providerId="ADAL" clId="{60486EA8-C96D-4E4C-B3DC-3583D339E012}" dt="2025-08-05T13:57:34.085" v="9780" actId="20577"/>
        <pc:sldMkLst>
          <pc:docMk/>
          <pc:sldMk cId="78828386" sldId="289"/>
        </pc:sldMkLst>
        <pc:spChg chg="mod">
          <ac:chgData name="Aditya Kumar" userId="8d02449d-a952-42c1-90ce-9cfb614d402f" providerId="ADAL" clId="{60486EA8-C96D-4E4C-B3DC-3583D339E012}" dt="2025-08-05T13:57:34.085" v="9780" actId="20577"/>
          <ac:spMkLst>
            <pc:docMk/>
            <pc:sldMk cId="78828386" sldId="289"/>
            <ac:spMk id="2" creationId="{7F937058-0856-AC67-0916-2CE66F9BD4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E60CC-C72B-4109-8D93-3FA78D0F3B48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A0404-28E4-46F6-9BB4-829CB9426F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A0404-28E4-46F6-9BB4-829CB9426F4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82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Food for thought – Why can’t we increase Lr to keep (</a:t>
            </a:r>
            <a:r>
              <a:rPr lang="en-IN" dirty="0" err="1"/>
              <a:t>Lm</a:t>
            </a:r>
            <a:r>
              <a:rPr lang="en-IN" dirty="0"/>
              <a:t>/Lr) low 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A0404-28E4-46F6-9BB4-829CB9426F4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13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434F-8DEA-FA5B-3EE0-4F7F8D1E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A1F29-F5DD-B334-0BB1-F92CF27F9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DDBD-34FD-8EC6-448F-5E02EE38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32B4-DDCF-B279-524F-D1819D1C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80A66-5C47-7361-FE1A-946E2A04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0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B1F1-6CD3-370B-F151-CA8527CB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8F685-1290-1BCC-558A-FDC175BCD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F306F-5B5A-CAEF-9744-17BE2205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5779B-AFBE-3778-5828-C5FE36DB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5ED6-D074-D2D8-04D1-BDBE8D3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2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36E18-D508-73B7-48B1-B30546173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CA076-15E6-7735-B995-D461B8045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2DE71-30BE-830E-7361-BEA94365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3F6A-34D3-9119-D56C-9230D854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D77D-D411-5A24-E28E-D20EABA0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10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A9C2-B2F1-63EF-8AA2-F7046E4C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19BE-2C02-2D0E-8B79-4F4C3E1FB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12E8-5E8A-0141-71FB-C347126D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74D69-2E43-FCA9-42A2-179E56DB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4C05-6558-02E4-1178-65C4176C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48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58E1-89E5-C255-18B7-D7F0DCD0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C6A96-433E-1231-06F9-8485A0C42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3883-8847-699B-28C5-26D22F69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70CA-C651-8CFA-C08B-0B2D8ECF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DD21C-2D57-6B18-DDDE-74C4C820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3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3F7F-C1DB-987E-0595-196045C4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711D-0F50-8607-88D6-07551AD09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EFF54-FB38-D015-088F-8DAEEB7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BCF61-756E-C564-23FB-61F49797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F254-0AA9-13A4-AD32-F7AE6F34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B1F22-1313-B9E6-6B53-C02B4324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41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790D-D2E3-696E-9BC4-15F11970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302AF-BB32-BAFF-CAAD-5F6CBAC4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4AD68-4EC6-9450-794C-36BFF5C31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C1DAC-9B4F-D1A1-0F00-1CF7531DD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50-6C5F-970E-4123-9AA073F55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691EC8-79A3-D253-C87A-77297ADD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A5742-512E-343A-C644-CEBA6253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E4050-4365-3B4B-CE52-CA20096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6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5EE5-0AA4-87BF-21DC-FF557E4D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FE618-8022-5F23-61F3-582B88B0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109D0-1B62-E549-5CE1-0E595736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3C59E-7B85-7779-19B3-4E9FC53A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31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C0C61-22B8-DFF2-CC43-68728500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B2DFC-B9CF-9346-31E9-90083726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125BE-B848-2236-4B41-4FC947C8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79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3A2A-8507-DEBE-C68C-95783A98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D6AF-8FEA-3F1D-0258-979EAB51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7286-5AF1-8602-8683-7CEF46525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8E005-1015-284B-3420-0AB7B14E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D1626-B1AB-3980-42A5-1E96AFF6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77DE7-A321-1D10-E6C3-9EC0B20F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6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63BB-E09B-2FF3-DB01-0BB3F61E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92D56-D427-ED24-E01C-1E38EF57D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8017F-2DF6-A843-CC5C-8EAE2191A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85BF3-41AA-9725-597D-7B740B81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6029F-2A0F-B69F-1191-697FD90A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B58EC-0AD9-6DC1-B2AD-1CD1090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8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CE3B9-7A5E-6077-48FF-ACBE9E175A42}"/>
              </a:ext>
            </a:extLst>
          </p:cNvPr>
          <p:cNvSpPr/>
          <p:nvPr userDrawn="1"/>
        </p:nvSpPr>
        <p:spPr>
          <a:xfrm rot="19849815">
            <a:off x="3103545" y="2593622"/>
            <a:ext cx="579408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>
                    <a:alpha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Aditya Kumar</a:t>
            </a:r>
            <a:endParaRPr 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1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B44DE-0C56-F4B0-D5D9-289B38BB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D93E-123A-2360-36A9-1772641A0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480-5E32-145E-5416-1380B086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1FCB4-5102-470F-B585-4437C485351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8CAE-0D16-C077-BA12-DD5ED842D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39B9-74ED-E90B-A466-7AED5C9FA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5CE5-6D67-41BF-9ACB-26AF49DDDF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93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8228-C73C-157E-0AF2-90B22CFC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1705"/>
            <a:ext cx="10515600" cy="3074591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Survey of Resonant Converter Topologies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87A5B-7A09-5FBA-2274-FAE021F5A396}"/>
              </a:ext>
            </a:extLst>
          </p:cNvPr>
          <p:cNvSpPr txBox="1"/>
          <p:nvPr/>
        </p:nvSpPr>
        <p:spPr>
          <a:xfrm>
            <a:off x="7854043" y="4887686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 note – TI</a:t>
            </a:r>
          </a:p>
          <a:p>
            <a:r>
              <a:rPr lang="en-IN" dirty="0"/>
              <a:t>Literature number – SLUP376</a:t>
            </a:r>
          </a:p>
        </p:txBody>
      </p:sp>
    </p:spTree>
    <p:extLst>
      <p:ext uri="{BB962C8B-B14F-4D97-AF65-F5344CB8AC3E}">
        <p14:creationId xmlns:p14="http://schemas.microsoft.com/office/powerpoint/2010/main" val="390506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9878-5524-3414-50C4-14909971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33"/>
            <a:ext cx="10515600" cy="6290734"/>
          </a:xfrm>
        </p:spPr>
        <p:txBody>
          <a:bodyPr>
            <a:normAutofit/>
          </a:bodyPr>
          <a:lstStyle/>
          <a:p>
            <a:r>
              <a:rPr lang="en-IN" sz="2000" dirty="0"/>
              <a:t>Notch resonance – either LC in parallel and placed in series with load or vice versa</a:t>
            </a:r>
          </a:p>
          <a:p>
            <a:pPr marL="0" indent="0">
              <a:buNone/>
            </a:pPr>
            <a:r>
              <a:rPr lang="en-IN" sz="2000" dirty="0"/>
              <a:t>	1. Parallel LC in NR element: At f = </a:t>
            </a:r>
            <a:r>
              <a:rPr lang="en-IN" sz="2000" dirty="0" err="1"/>
              <a:t>f</a:t>
            </a:r>
            <a:r>
              <a:rPr lang="en-IN" sz="1600" dirty="0" err="1"/>
              <a:t>o</a:t>
            </a:r>
            <a:r>
              <a:rPr lang="en-IN" sz="2000" dirty="0"/>
              <a:t>, O.C., Gain = 0</a:t>
            </a:r>
          </a:p>
          <a:p>
            <a:pPr marL="0" indent="0">
              <a:buNone/>
            </a:pPr>
            <a:r>
              <a:rPr lang="en-IN" sz="2000" dirty="0"/>
              <a:t>	2. Cascaded LC in NR element: At f = </a:t>
            </a:r>
            <a:r>
              <a:rPr lang="en-IN" sz="2000" dirty="0" err="1"/>
              <a:t>f</a:t>
            </a:r>
            <a:r>
              <a:rPr lang="en-IN" sz="1600" dirty="0" err="1"/>
              <a:t>o</a:t>
            </a:r>
            <a:r>
              <a:rPr lang="en-IN" sz="2000" dirty="0"/>
              <a:t>, S.C., Gain = 0</a:t>
            </a:r>
          </a:p>
          <a:p>
            <a:pPr marL="0" indent="0">
              <a:buNone/>
            </a:pPr>
            <a:r>
              <a:rPr lang="en-IN" sz="2000" dirty="0"/>
              <a:t>With the OC and SC characteristics, NR creates a </a:t>
            </a:r>
            <a:r>
              <a:rPr lang="en-IN" sz="2000" b="1" dirty="0"/>
              <a:t>valley</a:t>
            </a:r>
            <a:r>
              <a:rPr lang="en-IN" sz="2000" dirty="0"/>
              <a:t> in the gain curve.</a:t>
            </a:r>
          </a:p>
          <a:p>
            <a:pPr marL="0" indent="0">
              <a:buNone/>
            </a:pPr>
            <a:r>
              <a:rPr lang="en-IN" sz="2000" dirty="0"/>
              <a:t>The valley is </a:t>
            </a:r>
            <a:r>
              <a:rPr lang="en-IN" sz="2000" b="1" dirty="0"/>
              <a:t>undesirable</a:t>
            </a:r>
            <a:r>
              <a:rPr lang="en-IN" sz="2000" dirty="0"/>
              <a:t> – because it requires a complicated controller design.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u="sng" dirty="0"/>
              <a:t>Note</a:t>
            </a:r>
            <a:r>
              <a:rPr lang="en-IN" sz="2000" dirty="0"/>
              <a:t>: There is a series element (can be L or C), otherwise </a:t>
            </a:r>
            <a:r>
              <a:rPr lang="en-IN" sz="2000" dirty="0" err="1"/>
              <a:t>i</a:t>
            </a:r>
            <a:r>
              <a:rPr lang="en-IN" sz="2000" dirty="0"/>
              <a:t>/p and o/p will be</a:t>
            </a:r>
          </a:p>
          <a:p>
            <a:pPr marL="0" indent="0">
              <a:buNone/>
            </a:pPr>
            <a:r>
              <a:rPr lang="en-IN" sz="2000" dirty="0"/>
              <a:t>           shorted.</a:t>
            </a:r>
          </a:p>
          <a:p>
            <a:pPr marL="0" indent="0">
              <a:buNone/>
            </a:pPr>
            <a:r>
              <a:rPr lang="en-IN" sz="2000" dirty="0"/>
              <a:t>           Because of series element, NR will have </a:t>
            </a:r>
            <a:r>
              <a:rPr lang="en-IN" sz="2000" b="1" dirty="0"/>
              <a:t>both NR and PR</a:t>
            </a:r>
            <a:r>
              <a:rPr lang="en-IN" sz="2000" dirty="0"/>
              <a:t> characteristics</a:t>
            </a:r>
          </a:p>
          <a:p>
            <a:pPr marL="0" indent="0">
              <a:buNone/>
            </a:pPr>
            <a:r>
              <a:rPr lang="en-IN" sz="2000" dirty="0"/>
              <a:t>           at the same time.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D8E80-27AF-16D2-9756-2C8B2084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29" y="640011"/>
            <a:ext cx="2715004" cy="4020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A8AC0-CAA4-E36D-DF63-F9078E86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44" y="3859216"/>
            <a:ext cx="4017241" cy="28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E029-2CF9-0066-23D2-CD3C5A2E8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66"/>
            <a:ext cx="10515600" cy="6544733"/>
          </a:xfrm>
        </p:spPr>
        <p:txBody>
          <a:bodyPr/>
          <a:lstStyle/>
          <a:p>
            <a:pPr marL="514350" indent="-514350">
              <a:buFont typeface="+mj-lt"/>
              <a:buAutoNum type="alphaUcPeriod" startAt="4"/>
            </a:pPr>
            <a:r>
              <a:rPr lang="en-IN" dirty="0"/>
              <a:t>2- and 3- Element Resonant Topologies</a:t>
            </a:r>
          </a:p>
          <a:p>
            <a:pPr marL="0" indent="0">
              <a:buNone/>
            </a:pPr>
            <a:r>
              <a:rPr lang="en-IN" sz="2000" dirty="0"/>
              <a:t>With 2-elements: </a:t>
            </a:r>
            <a:r>
              <a:rPr lang="en-IN" sz="2000" b="1" dirty="0"/>
              <a:t>8</a:t>
            </a:r>
            <a:r>
              <a:rPr lang="en-IN" sz="2000" dirty="0"/>
              <a:t> possible resonant tank combinations – Only </a:t>
            </a:r>
            <a:r>
              <a:rPr lang="en-IN" sz="2000" b="1" dirty="0"/>
              <a:t>4</a:t>
            </a:r>
            <a:r>
              <a:rPr lang="en-IN" sz="2000" dirty="0"/>
              <a:t> tanks </a:t>
            </a:r>
            <a:r>
              <a:rPr lang="en-IN" sz="2000" dirty="0" err="1"/>
              <a:t>a,b,c,d</a:t>
            </a:r>
            <a:r>
              <a:rPr lang="en-IN" sz="2000" dirty="0"/>
              <a:t> are good.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BF071-C66F-D0BA-EC4A-C339DCB6F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9" r="6105" b="30740"/>
          <a:stretch>
            <a:fillRect/>
          </a:stretch>
        </p:blipFill>
        <p:spPr>
          <a:xfrm>
            <a:off x="3593874" y="1341966"/>
            <a:ext cx="4750410" cy="51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4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77B5-5D64-E5D6-3A0C-78C30ADE0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2DE7-A499-A2F1-CB4D-AD351E4E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66"/>
            <a:ext cx="10515600" cy="3497322"/>
          </a:xfrm>
        </p:spPr>
        <p:txBody>
          <a:bodyPr/>
          <a:lstStyle/>
          <a:p>
            <a:r>
              <a:rPr lang="en-IN" sz="2000" dirty="0"/>
              <a:t>With 3-elements: </a:t>
            </a:r>
            <a:r>
              <a:rPr lang="en-IN" sz="2000" b="1" dirty="0"/>
              <a:t>36</a:t>
            </a:r>
            <a:r>
              <a:rPr lang="en-IN" sz="2000" dirty="0"/>
              <a:t> possible resonant tank combinations – Only 23  work with pulsating voltage</a:t>
            </a:r>
          </a:p>
          <a:p>
            <a:pPr marL="0" indent="0">
              <a:buNone/>
            </a:pPr>
            <a:r>
              <a:rPr lang="en-IN" sz="2000" dirty="0"/>
              <a:t>sources. Out of 23, only </a:t>
            </a:r>
            <a:r>
              <a:rPr lang="en-IN" sz="2000" b="1" dirty="0"/>
              <a:t>15</a:t>
            </a:r>
            <a:r>
              <a:rPr lang="en-IN" sz="2000" dirty="0"/>
              <a:t> tanks have all the resonant elements participating in resonance.</a:t>
            </a:r>
            <a:endParaRPr lang="en-IN" sz="1600" dirty="0"/>
          </a:p>
          <a:p>
            <a:pPr marL="457200" lvl="1" indent="0">
              <a:buNone/>
            </a:pPr>
            <a:endParaRPr lang="en-IN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IN" sz="1600" dirty="0">
                <a:solidFill>
                  <a:srgbClr val="0070C0"/>
                </a:solidFill>
              </a:rPr>
              <a:t>Tank ‘a’ – LLC-SRC </a:t>
            </a:r>
          </a:p>
          <a:p>
            <a:pPr marL="457200" lvl="1" indent="0">
              <a:buNone/>
            </a:pPr>
            <a:r>
              <a:rPr lang="en-IN" sz="1600" dirty="0">
                <a:solidFill>
                  <a:srgbClr val="0070C0"/>
                </a:solidFill>
              </a:rPr>
              <a:t>Tank ‘d’ – LCC</a:t>
            </a:r>
          </a:p>
          <a:p>
            <a:pPr marL="457200" lvl="1" indent="0">
              <a:buNone/>
            </a:pPr>
            <a:r>
              <a:rPr lang="en-IN" sz="1600" dirty="0">
                <a:solidFill>
                  <a:srgbClr val="0070C0"/>
                </a:solidFill>
              </a:rPr>
              <a:t>Tank ‘g’ to ‘n’ – NR</a:t>
            </a:r>
          </a:p>
          <a:p>
            <a:pPr marL="457200" lvl="1" indent="0">
              <a:buNone/>
            </a:pPr>
            <a:endParaRPr lang="en-IN" sz="1600" dirty="0">
              <a:solidFill>
                <a:srgbClr val="0070C0"/>
              </a:solidFill>
            </a:endParaRPr>
          </a:p>
          <a:p>
            <a:r>
              <a:rPr lang="en-IN" sz="2000" dirty="0"/>
              <a:t>Voltage gain peak of LCC is greater</a:t>
            </a:r>
          </a:p>
          <a:p>
            <a:pPr marL="0" indent="0">
              <a:buNone/>
            </a:pPr>
            <a:r>
              <a:rPr lang="en-IN" sz="2000" dirty="0"/>
              <a:t>than LCC.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415CB-2477-3FBD-D116-96E5F7DE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4" y="1160259"/>
            <a:ext cx="3105172" cy="463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E4C48-0890-235D-60D0-F5A98E73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753" y="1138230"/>
            <a:ext cx="3316247" cy="4660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7F484-1130-2C37-0DD3-A7A2042D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8188"/>
            <a:ext cx="2676926" cy="2097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DF477-BE39-B481-90B7-B5F01A11D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37" y="3658188"/>
            <a:ext cx="2768557" cy="21238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51B46-9E7D-F077-8CF5-9712B49D7DB2}"/>
              </a:ext>
            </a:extLst>
          </p:cNvPr>
          <p:cNvSpPr txBox="1"/>
          <p:nvPr/>
        </p:nvSpPr>
        <p:spPr>
          <a:xfrm>
            <a:off x="266448" y="5837621"/>
            <a:ext cx="537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LLC                                                   LCC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BF6E5-EA01-8753-B2EA-54115C89FA7D}"/>
              </a:ext>
            </a:extLst>
          </p:cNvPr>
          <p:cNvSpPr/>
          <p:nvPr/>
        </p:nvSpPr>
        <p:spPr>
          <a:xfrm>
            <a:off x="5637794" y="1102123"/>
            <a:ext cx="1416149" cy="12110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DAFB9-E78A-A8B6-1E1D-FBF9E2440D28}"/>
              </a:ext>
            </a:extLst>
          </p:cNvPr>
          <p:cNvSpPr/>
          <p:nvPr/>
        </p:nvSpPr>
        <p:spPr>
          <a:xfrm>
            <a:off x="7335973" y="2266896"/>
            <a:ext cx="1416149" cy="12110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60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466D-5CAE-DCE6-1589-DD73EAE8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F09F-7E55-D4E0-4933-FEDE3B588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66"/>
            <a:ext cx="10515600" cy="6544733"/>
          </a:xfrm>
        </p:spPr>
        <p:txBody>
          <a:bodyPr/>
          <a:lstStyle/>
          <a:p>
            <a:pPr marL="514350" indent="-514350">
              <a:buFont typeface="+mj-lt"/>
              <a:buAutoNum type="alphaUcPeriod" startAt="5"/>
            </a:pPr>
            <a:r>
              <a:rPr lang="en-IN" dirty="0"/>
              <a:t>Soft-Switching Criteria</a:t>
            </a:r>
          </a:p>
          <a:p>
            <a:pPr marL="0" indent="0">
              <a:buNone/>
            </a:pPr>
            <a:r>
              <a:rPr lang="en-IN" sz="2000" dirty="0"/>
              <a:t>Precisely speaking, ZVS. 3 conditions to achieve ZVS – </a:t>
            </a:r>
          </a:p>
          <a:p>
            <a:r>
              <a:rPr lang="en-IN" sz="2000" dirty="0">
                <a:solidFill>
                  <a:srgbClr val="0070C0"/>
                </a:solidFill>
              </a:rPr>
              <a:t>Inductive input impedance</a:t>
            </a:r>
            <a:r>
              <a:rPr lang="en-IN" sz="2000" dirty="0"/>
              <a:t>: Its voltage gain curve is a negative slope and </a:t>
            </a:r>
            <a:br>
              <a:rPr lang="en-IN" sz="2000" dirty="0"/>
            </a:br>
            <a:r>
              <a:rPr lang="en-IN" sz="2000" dirty="0"/>
              <a:t>Impedance curve is a positive slope.</a:t>
            </a:r>
          </a:p>
          <a:p>
            <a:r>
              <a:rPr lang="en-IN" sz="2000" dirty="0">
                <a:solidFill>
                  <a:srgbClr val="0070C0"/>
                </a:solidFill>
              </a:rPr>
              <a:t>Sufficient energy stored in the resonant tank</a:t>
            </a:r>
            <a:r>
              <a:rPr lang="en-IN" sz="2000" dirty="0"/>
              <a:t>: Inductor impedance alone</a:t>
            </a:r>
            <a:br>
              <a:rPr lang="en-IN" sz="2000" dirty="0"/>
            </a:br>
            <a:r>
              <a:rPr lang="en-IN" sz="2000" dirty="0"/>
              <a:t>cannot guarantee “zero” voltage switching. Also ensure </a:t>
            </a:r>
          </a:p>
          <a:p>
            <a:pPr marL="0" indent="0">
              <a:buNone/>
            </a:pPr>
            <a:r>
              <a:rPr lang="en-IN" sz="2000" dirty="0"/>
              <a:t>	(Energy stored)</a:t>
            </a:r>
            <a:r>
              <a:rPr lang="en-IN" sz="1400" dirty="0"/>
              <a:t>Resonant tank</a:t>
            </a:r>
            <a:r>
              <a:rPr lang="en-IN" sz="2000" dirty="0"/>
              <a:t> &gt; (Energy stored)</a:t>
            </a:r>
            <a:r>
              <a:rPr lang="en-IN" sz="1400" dirty="0"/>
              <a:t>MOSFET output capacitors </a:t>
            </a:r>
            <a:br>
              <a:rPr lang="en-IN" sz="2000" dirty="0"/>
            </a:br>
            <a:r>
              <a:rPr lang="en-IN" sz="2000" dirty="0"/>
              <a:t>	</a:t>
            </a:r>
          </a:p>
          <a:p>
            <a:pPr marL="0" indent="0">
              <a:buNone/>
            </a:pPr>
            <a:br>
              <a:rPr lang="en-IN" sz="2000" dirty="0"/>
            </a:br>
            <a:r>
              <a:rPr lang="en-IN" sz="2000" dirty="0"/>
              <a:t>where C</a:t>
            </a:r>
            <a:r>
              <a:rPr lang="en-IN" sz="1400" dirty="0"/>
              <a:t>oss </a:t>
            </a:r>
            <a:r>
              <a:rPr lang="en-IN" sz="2000" dirty="0"/>
              <a:t>is output capacitance of MOSFETs Q</a:t>
            </a:r>
            <a:r>
              <a:rPr lang="en-IN" sz="1400" dirty="0"/>
              <a:t>1</a:t>
            </a:r>
            <a:r>
              <a:rPr lang="en-IN" sz="2000" dirty="0"/>
              <a:t> and Q</a:t>
            </a:r>
            <a:r>
              <a:rPr lang="en-IN" sz="1400" dirty="0"/>
              <a:t>2</a:t>
            </a:r>
            <a:r>
              <a:rPr lang="en-IN" sz="2000" dirty="0"/>
              <a:t> and assumed constant here.</a:t>
            </a:r>
          </a:p>
          <a:p>
            <a:r>
              <a:rPr lang="en-IN" sz="2000" dirty="0">
                <a:solidFill>
                  <a:srgbClr val="0070C0"/>
                </a:solidFill>
              </a:rPr>
              <a:t>Sufficient dead-time</a:t>
            </a:r>
            <a:r>
              <a:rPr lang="en-IN" sz="2000" dirty="0"/>
              <a:t>: If a constant current I</a:t>
            </a:r>
            <a:r>
              <a:rPr lang="en-IN" sz="1400" dirty="0"/>
              <a:t>DS</a:t>
            </a:r>
            <a:r>
              <a:rPr lang="en-IN" sz="2000" dirty="0"/>
              <a:t> – used to </a:t>
            </a:r>
          </a:p>
          <a:p>
            <a:pPr marL="0" indent="0">
              <a:buNone/>
            </a:pPr>
            <a:r>
              <a:rPr lang="en-IN" sz="2000" dirty="0"/>
              <a:t>discharge Q</a:t>
            </a:r>
            <a:r>
              <a:rPr lang="en-IN" sz="1400" dirty="0"/>
              <a:t>1</a:t>
            </a:r>
            <a:r>
              <a:rPr lang="en-IN" sz="2000" dirty="0"/>
              <a:t> C</a:t>
            </a:r>
            <a:r>
              <a:rPr lang="en-IN" sz="1400" dirty="0"/>
              <a:t>oss</a:t>
            </a:r>
            <a:r>
              <a:rPr lang="en-IN" sz="2000" dirty="0"/>
              <a:t> from V</a:t>
            </a:r>
            <a:r>
              <a:rPr lang="en-IN" sz="1400" dirty="0"/>
              <a:t>in</a:t>
            </a:r>
            <a:r>
              <a:rPr lang="en-IN" sz="2000" dirty="0"/>
              <a:t> to 0 and charges Q</a:t>
            </a:r>
            <a:r>
              <a:rPr lang="en-IN" sz="1400" dirty="0"/>
              <a:t>2</a:t>
            </a:r>
            <a:r>
              <a:rPr lang="en-IN" sz="2000" dirty="0"/>
              <a:t> C</a:t>
            </a:r>
            <a:r>
              <a:rPr lang="en-IN" sz="1400" dirty="0"/>
              <a:t>oss</a:t>
            </a:r>
            <a:r>
              <a:rPr lang="en-IN" sz="2000" dirty="0"/>
              <a:t> from 0 to V</a:t>
            </a:r>
            <a:r>
              <a:rPr lang="en-IN" sz="1400" dirty="0"/>
              <a:t>in</a:t>
            </a:r>
            <a:r>
              <a:rPr lang="en-IN" sz="2000" dirty="0"/>
              <a:t>, </a:t>
            </a:r>
          </a:p>
          <a:p>
            <a:pPr marL="0" indent="0">
              <a:buNone/>
            </a:pPr>
            <a:r>
              <a:rPr lang="en-IN" sz="2000" dirty="0"/>
              <a:t>then the min time required to achieve ZVS is given by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7D997-A2A2-9837-AB4A-5AA9AAB1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96" y="304956"/>
            <a:ext cx="2037429" cy="3251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5CC0A-149D-32EA-CCD0-5899910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54" y="2853712"/>
            <a:ext cx="2191056" cy="376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92444-9EF5-0220-219A-F2552BCF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791" y="3796222"/>
            <a:ext cx="4397153" cy="2374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C91690-69AB-148B-AEE5-75CF30AD7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043" y="4999601"/>
            <a:ext cx="1886852" cy="5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88B5-9888-0732-4188-EEFE75E2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C366-FB3F-2613-93B9-2654AD623C70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LLC Series Resonant Converter</a:t>
            </a:r>
          </a:p>
        </p:txBody>
      </p:sp>
    </p:spTree>
    <p:extLst>
      <p:ext uri="{BB962C8B-B14F-4D97-AF65-F5344CB8AC3E}">
        <p14:creationId xmlns:p14="http://schemas.microsoft.com/office/powerpoint/2010/main" val="263719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F656-7D1C-03A1-AA08-4431C7892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070C-62B7-F532-4331-498E9E16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15"/>
            <a:ext cx="10515600" cy="701675"/>
          </a:xfrm>
        </p:spPr>
        <p:txBody>
          <a:bodyPr/>
          <a:lstStyle/>
          <a:p>
            <a:pPr algn="ctr"/>
            <a:r>
              <a:rPr lang="en-IN" dirty="0"/>
              <a:t>LLC Series Resonant Converter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66A3C-3057-ED6E-A667-112249DF8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93905"/>
                <a:ext cx="10515600" cy="58282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sz="2000" dirty="0"/>
                  <a:t>Hold-up time – generally required in such power supplies to maintain the output voltage regulation while the AC input is interrupted for one to a couple of cycles.</a:t>
                </a:r>
              </a:p>
              <a:p>
                <a:r>
                  <a:rPr lang="en-IN" sz="2000" dirty="0"/>
                  <a:t>To utilize the t/f magnetizing inductor as a resonant element – resonant tanks </a:t>
                </a:r>
                <a:br>
                  <a:rPr lang="en-IN" sz="2000" dirty="0"/>
                </a:br>
                <a:r>
                  <a:rPr lang="en-IN" sz="2000" dirty="0"/>
                  <a:t>2-element (B, H) &amp; 3-element (a, c, e, m, n, o) are feasible. – </a:t>
                </a:r>
                <a:r>
                  <a:rPr lang="en-IN" sz="2000" dirty="0">
                    <a:solidFill>
                      <a:srgbClr val="C00000"/>
                    </a:solidFill>
                  </a:rPr>
                  <a:t>Only L in parallel with o/p port.</a:t>
                </a:r>
              </a:p>
              <a:p>
                <a:r>
                  <a:rPr lang="en-IN" sz="2000" dirty="0"/>
                  <a:t>Now, for tanks H, m, n, o – additional DC blocking capacitor is required, cost increases. In ‘c’ inductor is at output side.</a:t>
                </a:r>
                <a:br>
                  <a:rPr lang="en-IN" sz="2000" dirty="0"/>
                </a:br>
                <a:r>
                  <a:rPr lang="en-IN" sz="2000" dirty="0"/>
                  <a:t>So only B, a, e are left.</a:t>
                </a:r>
              </a:p>
              <a:p>
                <a:r>
                  <a:rPr lang="en-IN" sz="2000" dirty="0"/>
                  <a:t>Now, if we want to utilize t/f leakage inductance also, we are left with only one tank – </a:t>
                </a:r>
                <a:r>
                  <a:rPr lang="en-IN" sz="2000" b="1" dirty="0"/>
                  <a:t>Tank a</a:t>
                </a:r>
                <a:r>
                  <a:rPr lang="en-IN" sz="2000" dirty="0"/>
                  <a:t>.</a:t>
                </a:r>
              </a:p>
              <a:p>
                <a:r>
                  <a:rPr lang="en-IN" sz="2000" dirty="0"/>
                  <a:t>Tank a – LLC-SRC.</a:t>
                </a:r>
              </a:p>
              <a:p>
                <a:r>
                  <a:rPr lang="en-IN" sz="2000" dirty="0"/>
                  <a:t>Input-to-output voltage gain expression – </a:t>
                </a:r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r>
                  <a:rPr lang="en-IN" sz="2000" dirty="0"/>
                  <a:t>Where, n = N</a:t>
                </a:r>
                <a:r>
                  <a:rPr lang="en-IN" sz="1400" dirty="0"/>
                  <a:t>p</a:t>
                </a:r>
                <a:r>
                  <a:rPr lang="en-IN" sz="2000" dirty="0"/>
                  <a:t> : (N</a:t>
                </a:r>
                <a:r>
                  <a:rPr lang="en-IN" sz="1400" dirty="0"/>
                  <a:t>s1</a:t>
                </a:r>
                <a:r>
                  <a:rPr lang="en-IN" sz="2000" dirty="0"/>
                  <a:t>=N</a:t>
                </a:r>
                <a:r>
                  <a:rPr lang="en-IN" sz="1400" dirty="0"/>
                  <a:t>s2</a:t>
                </a:r>
                <a:r>
                  <a:rPr lang="en-IN" sz="2000" dirty="0"/>
                  <a:t>),  </a:t>
                </a:r>
                <a:r>
                  <a:rPr lang="el-GR" sz="2000" dirty="0"/>
                  <a:t>ω</a:t>
                </a:r>
                <a:r>
                  <a:rPr lang="en-IN" sz="1400" dirty="0"/>
                  <a:t>r</a:t>
                </a:r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I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IN" sz="2000" dirty="0"/>
                  <a:t>,  </a:t>
                </a:r>
                <a:r>
                  <a:rPr lang="el-GR" sz="2000" dirty="0"/>
                  <a:t>ω</a:t>
                </a:r>
                <a:r>
                  <a:rPr lang="en-IN" sz="1400" dirty="0"/>
                  <a:t>m</a:t>
                </a:r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L</a:t>
                </a:r>
                <a:r>
                  <a:rPr lang="en-IN" sz="1400" dirty="0"/>
                  <a:t>r</a:t>
                </a:r>
                <a:r>
                  <a:rPr lang="en-IN" sz="2000" dirty="0"/>
                  <a:t> and C</a:t>
                </a:r>
                <a:r>
                  <a:rPr lang="en-IN" sz="1400" dirty="0"/>
                  <a:t>r</a:t>
                </a:r>
                <a:r>
                  <a:rPr lang="en-IN" sz="2000" dirty="0"/>
                  <a:t>, resonate with </a:t>
                </a:r>
                <a:r>
                  <a:rPr lang="en-IN" sz="2000" dirty="0" err="1"/>
                  <a:t>L</a:t>
                </a:r>
                <a:r>
                  <a:rPr lang="en-IN" sz="1400" dirty="0" err="1"/>
                  <a:t>m</a:t>
                </a:r>
                <a:r>
                  <a:rPr lang="en-IN" sz="2000" dirty="0"/>
                  <a:t> </a:t>
                </a:r>
                <a:r>
                  <a:rPr lang="en-IN" sz="2000" dirty="0">
                    <a:sym typeface="Wingdings" panose="05000000000000000000" pitchFamily="2" charset="2"/>
                  </a:rPr>
                  <a:t>– Provide PR (Step up function)</a:t>
                </a:r>
              </a:p>
              <a:p>
                <a:pPr marL="0" indent="0">
                  <a:buNone/>
                </a:pPr>
                <a:r>
                  <a:rPr lang="en-IN" sz="2000" dirty="0">
                    <a:sym typeface="Wingdings" panose="05000000000000000000" pitchFamily="2" charset="2"/>
                  </a:rPr>
                  <a:t>    L</a:t>
                </a:r>
                <a:r>
                  <a:rPr lang="en-IN" sz="1400" dirty="0">
                    <a:sym typeface="Wingdings" panose="05000000000000000000" pitchFamily="2" charset="2"/>
                  </a:rPr>
                  <a:t>r</a:t>
                </a:r>
                <a:r>
                  <a:rPr lang="en-IN" sz="2000" dirty="0">
                    <a:sym typeface="Wingdings" panose="05000000000000000000" pitchFamily="2" charset="2"/>
                  </a:rPr>
                  <a:t> and C</a:t>
                </a:r>
                <a:r>
                  <a:rPr lang="en-IN" sz="1400" dirty="0">
                    <a:sym typeface="Wingdings" panose="05000000000000000000" pitchFamily="2" charset="2"/>
                  </a:rPr>
                  <a:t>r</a:t>
                </a:r>
                <a:r>
                  <a:rPr lang="en-IN" sz="2000" dirty="0">
                    <a:sym typeface="Wingdings" panose="05000000000000000000" pitchFamily="2" charset="2"/>
                  </a:rPr>
                  <a:t> resonate by themselves – Provide SR (Step down function)</a:t>
                </a:r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66A3C-3057-ED6E-A667-112249DF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93905"/>
                <a:ext cx="10515600" cy="5828240"/>
              </a:xfrm>
              <a:blipFill>
                <a:blip r:embed="rId2"/>
                <a:stretch>
                  <a:fillRect l="-522" t="-1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5831FC-C602-A72C-9F45-EBE46A33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611" y="3908210"/>
            <a:ext cx="4994779" cy="11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05666F-3742-35A7-1345-F4A4F4369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371"/>
                <a:ext cx="4816929" cy="4223658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/>
                  <a:t>    – Gain    (less)</a:t>
                </a:r>
              </a:p>
              <a:p>
                <a:pPr marL="0" indent="0">
                  <a:buNone/>
                </a:pPr>
                <a:r>
                  <a:rPr lang="en-IN" sz="2000" dirty="0"/>
                  <a:t>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/>
                  <a:t>    – Gain     (much) &amp; ∆f  </a:t>
                </a:r>
              </a:p>
              <a:p>
                <a:r>
                  <a:rPr lang="en-IN" sz="2000" dirty="0"/>
                  <a:t>So, we can say that both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/>
                  <a:t>  ratios</a:t>
                </a:r>
              </a:p>
              <a:p>
                <a:pPr marL="0" indent="0">
                  <a:buNone/>
                </a:pPr>
                <a:r>
                  <a:rPr lang="en-IN" sz="2000" dirty="0"/>
                  <a:t>should be low enough.</a:t>
                </a:r>
              </a:p>
              <a:p>
                <a:r>
                  <a:rPr lang="en-IN" sz="2000" dirty="0"/>
                  <a:t>If we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for wide voltage regulation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𝐿𝑚</m:t>
                        </m:r>
                      </m:sub>
                    </m:sSub>
                  </m:oMath>
                </a14:m>
                <a:r>
                  <a:rPr lang="en-IN" sz="2000" dirty="0"/>
                  <a:t> increases – Poor </a:t>
                </a:r>
                <a:r>
                  <a:rPr lang="el-GR" sz="2000" dirty="0"/>
                  <a:t>η</a:t>
                </a:r>
                <a:endParaRPr lang="en-IN" sz="2000" dirty="0"/>
              </a:p>
              <a:p>
                <a:r>
                  <a:rPr lang="en-IN" sz="2000" dirty="0"/>
                  <a:t>So, trade-off b/w </a:t>
                </a:r>
                <a:r>
                  <a:rPr lang="el-GR" sz="2000" dirty="0">
                    <a:solidFill>
                      <a:srgbClr val="C00000"/>
                    </a:solidFill>
                  </a:rPr>
                  <a:t>η</a:t>
                </a:r>
                <a:r>
                  <a:rPr lang="en-IN" sz="2000" dirty="0"/>
                  <a:t> and </a:t>
                </a:r>
                <a:r>
                  <a:rPr lang="en-IN" sz="2000" dirty="0">
                    <a:solidFill>
                      <a:srgbClr val="C00000"/>
                    </a:solidFill>
                  </a:rPr>
                  <a:t>voltage </a:t>
                </a:r>
                <a:r>
                  <a:rPr lang="en-IN" sz="2000" dirty="0" err="1">
                    <a:solidFill>
                      <a:srgbClr val="C00000"/>
                    </a:solidFill>
                  </a:rPr>
                  <a:t>reg</a:t>
                </a:r>
                <a:r>
                  <a:rPr lang="en-IN" sz="2000" baseline="30000" dirty="0" err="1">
                    <a:solidFill>
                      <a:srgbClr val="C00000"/>
                    </a:solidFill>
                  </a:rPr>
                  <a:t>n</a:t>
                </a:r>
                <a:r>
                  <a:rPr lang="en-IN" sz="2000" dirty="0">
                    <a:solidFill>
                      <a:srgbClr val="C00000"/>
                    </a:solidFill>
                  </a:rPr>
                  <a:t> range</a:t>
                </a:r>
              </a:p>
              <a:p>
                <a:r>
                  <a:rPr lang="en-IN" sz="2000" dirty="0"/>
                  <a:t> Because ZVS is achieved in LLC-SRC, push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IN" sz="2000" dirty="0"/>
                  <a:t> higher to reduce converter size while still maintaining the higher </a:t>
                </a:r>
                <a:r>
                  <a:rPr lang="el-GR" sz="2000" dirty="0"/>
                  <a:t>η</a:t>
                </a:r>
                <a:r>
                  <a:rPr lang="en-IN" sz="2000" dirty="0"/>
                  <a:t>.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05666F-3742-35A7-1345-F4A4F4369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371"/>
                <a:ext cx="4816929" cy="4223658"/>
              </a:xfrm>
              <a:blipFill>
                <a:blip r:embed="rId3"/>
                <a:stretch>
                  <a:fillRect l="-12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6BDA4C-89C9-1B96-2449-6AFB2248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57" y="27215"/>
            <a:ext cx="6422571" cy="458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667C60-EA82-7321-6894-D4128DD06D00}"/>
                  </a:ext>
                </a:extLst>
              </p:cNvPr>
              <p:cNvSpPr txBox="1"/>
              <p:nvPr/>
            </p:nvSpPr>
            <p:spPr>
              <a:xfrm>
                <a:off x="1208317" y="6091336"/>
                <a:ext cx="469174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∆f – Diff b/w freq. corresponding to two peaks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𝐿𝑚</m:t>
                        </m:r>
                      </m:sub>
                    </m:sSub>
                  </m:oMath>
                </a14:m>
                <a:r>
                  <a:rPr lang="en-IN" dirty="0"/>
                  <a:t> - Circulating current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667C60-EA82-7321-6894-D4128DD06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17" y="6091336"/>
                <a:ext cx="4691743" cy="646331"/>
              </a:xfrm>
              <a:prstGeom prst="rect">
                <a:avLst/>
              </a:prstGeom>
              <a:blipFill>
                <a:blip r:embed="rId5"/>
                <a:stretch>
                  <a:fillRect l="-907" t="-3704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9DE8F89C-C5C8-D1EC-A7B9-D23FF1EE4F11}"/>
              </a:ext>
            </a:extLst>
          </p:cNvPr>
          <p:cNvSpPr/>
          <p:nvPr/>
        </p:nvSpPr>
        <p:spPr>
          <a:xfrm>
            <a:off x="1847851" y="348342"/>
            <a:ext cx="87085" cy="2884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0350E9-387C-37FB-6B57-9DAD12825107}"/>
              </a:ext>
            </a:extLst>
          </p:cNvPr>
          <p:cNvSpPr/>
          <p:nvPr/>
        </p:nvSpPr>
        <p:spPr>
          <a:xfrm>
            <a:off x="2737757" y="348342"/>
            <a:ext cx="87085" cy="288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968D9FD-B5D9-3626-4308-78933A32C089}"/>
              </a:ext>
            </a:extLst>
          </p:cNvPr>
          <p:cNvSpPr/>
          <p:nvPr/>
        </p:nvSpPr>
        <p:spPr>
          <a:xfrm>
            <a:off x="1559381" y="887183"/>
            <a:ext cx="87085" cy="2884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1BAB0EE-C5CD-BB90-00BD-15F9B990071A}"/>
              </a:ext>
            </a:extLst>
          </p:cNvPr>
          <p:cNvSpPr/>
          <p:nvPr/>
        </p:nvSpPr>
        <p:spPr>
          <a:xfrm>
            <a:off x="2465614" y="887183"/>
            <a:ext cx="87085" cy="288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4B215671-0604-7A05-A14A-7F054753BCB2}"/>
              </a:ext>
            </a:extLst>
          </p:cNvPr>
          <p:cNvSpPr/>
          <p:nvPr/>
        </p:nvSpPr>
        <p:spPr>
          <a:xfrm>
            <a:off x="4003220" y="887183"/>
            <a:ext cx="87085" cy="2884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F9FD3-CBB2-0CCB-A6C6-AD24ED0E2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341" y="4708070"/>
            <a:ext cx="3916202" cy="21044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8E44E8-A340-1E47-A040-9475DC76EA89}"/>
              </a:ext>
            </a:extLst>
          </p:cNvPr>
          <p:cNvSpPr txBox="1"/>
          <p:nvPr/>
        </p:nvSpPr>
        <p:spPr>
          <a:xfrm>
            <a:off x="838199" y="4702627"/>
            <a:ext cx="51761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385V input to 48V/1 kW output, 1MHz with </a:t>
            </a:r>
            <a:r>
              <a:rPr lang="en-IN" dirty="0" err="1"/>
              <a:t>GaN</a:t>
            </a:r>
            <a:r>
              <a:rPr lang="en-IN" dirty="0"/>
              <a:t> FETs is realized </a:t>
            </a:r>
            <a:r>
              <a:rPr lang="en-IN" b="1" dirty="0"/>
              <a:t>in the paper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Power stage vol = 6 in</a:t>
            </a:r>
            <a:r>
              <a:rPr lang="en-IN" baseline="30000" dirty="0"/>
              <a:t>3</a:t>
            </a:r>
            <a:r>
              <a:rPr lang="en-IN" dirty="0"/>
              <a:t>, power density = 167 W/m</a:t>
            </a:r>
            <a:r>
              <a:rPr lang="en-IN" baseline="30000" dirty="0"/>
              <a:t>3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97.6% peak efficiency is achieved. </a:t>
            </a:r>
          </a:p>
        </p:txBody>
      </p:sp>
    </p:spTree>
    <p:extLst>
      <p:ext uri="{BB962C8B-B14F-4D97-AF65-F5344CB8AC3E}">
        <p14:creationId xmlns:p14="http://schemas.microsoft.com/office/powerpoint/2010/main" val="38348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DC02-F385-1648-2EEE-3C0DFA3B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2D1B1-065D-5929-C336-D6D262F59DF5}"/>
              </a:ext>
            </a:extLst>
          </p:cNvPr>
          <p:cNvSpPr txBox="1"/>
          <p:nvPr/>
        </p:nvSpPr>
        <p:spPr>
          <a:xfrm>
            <a:off x="587829" y="2459504"/>
            <a:ext cx="11016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Resonant Converters for Wide I/O voltage ranges</a:t>
            </a:r>
          </a:p>
        </p:txBody>
      </p:sp>
    </p:spTree>
    <p:extLst>
      <p:ext uri="{BB962C8B-B14F-4D97-AF65-F5344CB8AC3E}">
        <p14:creationId xmlns:p14="http://schemas.microsoft.com/office/powerpoint/2010/main" val="53266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4901-D8BA-686F-47FB-F20F8E2A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93" y="1041850"/>
            <a:ext cx="10923814" cy="2920550"/>
          </a:xfrm>
        </p:spPr>
        <p:txBody>
          <a:bodyPr>
            <a:normAutofit/>
          </a:bodyPr>
          <a:lstStyle/>
          <a:p>
            <a:r>
              <a:rPr lang="en-IN" sz="2000" dirty="0"/>
              <a:t>For high voltage gain – we need tanks with PR – 2 elements (B, C), 3 elements (a, b, c, d, e, f and m)</a:t>
            </a:r>
          </a:p>
          <a:p>
            <a:r>
              <a:rPr lang="en-IN" sz="2000" dirty="0"/>
              <a:t>m – ruled out because its NR can lead to difficult control design. </a:t>
            </a:r>
          </a:p>
          <a:p>
            <a:r>
              <a:rPr lang="en-IN" sz="2000" dirty="0"/>
              <a:t>Now, tanks (a, b, c) – 2L1C and tanks (d, e, f) – 1L2C</a:t>
            </a:r>
          </a:p>
          <a:p>
            <a:endParaRPr lang="en-IN" sz="2000" dirty="0"/>
          </a:p>
          <a:p>
            <a:pPr marL="0" indent="0">
              <a:buNone/>
            </a:pPr>
            <a:r>
              <a:rPr lang="en-IN" sz="2000" dirty="0"/>
              <a:t>Let’s take              tank a (LLC)                      tank d (LCC)</a:t>
            </a:r>
          </a:p>
          <a:p>
            <a:r>
              <a:rPr lang="en-IN" sz="2000" dirty="0"/>
              <a:t>2 conditions to be met –  (</a:t>
            </a:r>
            <a:r>
              <a:rPr lang="en-IN" sz="2000" dirty="0" err="1"/>
              <a:t>i</a:t>
            </a:r>
            <a:r>
              <a:rPr lang="en-IN" sz="2000" dirty="0"/>
              <a:t>) wide voltage range and narrow frequency range,   </a:t>
            </a:r>
            <a:br>
              <a:rPr lang="en-IN" sz="2000" dirty="0"/>
            </a:br>
            <a:r>
              <a:rPr lang="en-IN" sz="2000" dirty="0"/>
              <a:t>                                              (ii) inductive </a:t>
            </a:r>
            <a:r>
              <a:rPr lang="en-IN" sz="2000" dirty="0" err="1"/>
              <a:t>i</a:t>
            </a:r>
            <a:r>
              <a:rPr lang="en-IN" sz="2000" dirty="0"/>
              <a:t>/p impedance for soft switching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FC703A-DF12-8708-5B9F-1B6CD417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56023"/>
            <a:ext cx="11315700" cy="70167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Resonant Converters for Wide I/O voltage ranges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B9753E2-4D04-5F14-6DE9-E766C8918F51}"/>
              </a:ext>
            </a:extLst>
          </p:cNvPr>
          <p:cNvSpPr/>
          <p:nvPr/>
        </p:nvSpPr>
        <p:spPr>
          <a:xfrm>
            <a:off x="2944586" y="2215243"/>
            <a:ext cx="87086" cy="4082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3579B3D-C747-1729-234B-53CD03C38AC8}"/>
              </a:ext>
            </a:extLst>
          </p:cNvPr>
          <p:cNvSpPr/>
          <p:nvPr/>
        </p:nvSpPr>
        <p:spPr>
          <a:xfrm>
            <a:off x="5342165" y="2215243"/>
            <a:ext cx="87086" cy="4082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C0650-67E3-23AC-F61A-B4DB62CDDB3C}"/>
              </a:ext>
            </a:extLst>
          </p:cNvPr>
          <p:cNvSpPr txBox="1"/>
          <p:nvPr/>
        </p:nvSpPr>
        <p:spPr>
          <a:xfrm>
            <a:off x="9993087" y="2014640"/>
            <a:ext cx="18614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/>
              <a:t>Between two resonant freq. in tank </a:t>
            </a:r>
            <a:r>
              <a:rPr lang="en-IN" sz="20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97B8C-4C48-9B02-C73C-22E863F5ED55}"/>
              </a:ext>
            </a:extLst>
          </p:cNvPr>
          <p:cNvSpPr txBox="1"/>
          <p:nvPr/>
        </p:nvSpPr>
        <p:spPr>
          <a:xfrm>
            <a:off x="9993083" y="3544089"/>
            <a:ext cx="18614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/>
              <a:t>Above higher resonant freq. in tank </a:t>
            </a:r>
            <a:r>
              <a:rPr lang="en-IN" sz="2000" b="1" dirty="0"/>
              <a:t>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A457811-4A73-DD09-7111-28EA47B5F78A}"/>
              </a:ext>
            </a:extLst>
          </p:cNvPr>
          <p:cNvSpPr/>
          <p:nvPr/>
        </p:nvSpPr>
        <p:spPr>
          <a:xfrm>
            <a:off x="8855529" y="2944587"/>
            <a:ext cx="255814" cy="83820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5797A-1B2B-2053-EB2B-76A2B664FDE8}"/>
              </a:ext>
            </a:extLst>
          </p:cNvPr>
          <p:cNvCxnSpPr>
            <a:cxnSpLocks/>
          </p:cNvCxnSpPr>
          <p:nvPr/>
        </p:nvCxnSpPr>
        <p:spPr>
          <a:xfrm flipV="1">
            <a:off x="9111343" y="2529400"/>
            <a:ext cx="713014" cy="50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C01AD-89D6-F8C2-94A8-9C96ADDF9ACB}"/>
              </a:ext>
            </a:extLst>
          </p:cNvPr>
          <p:cNvCxnSpPr>
            <a:cxnSpLocks/>
          </p:cNvCxnSpPr>
          <p:nvPr/>
        </p:nvCxnSpPr>
        <p:spPr>
          <a:xfrm>
            <a:off x="9111343" y="3663043"/>
            <a:ext cx="789214" cy="39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C03A4-2CA8-06F5-C9DB-6BDE008E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64" y="3663042"/>
            <a:ext cx="3598875" cy="2676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AE3852-7B05-ED1E-CD30-1F191688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95"/>
          <a:stretch>
            <a:fillRect/>
          </a:stretch>
        </p:blipFill>
        <p:spPr>
          <a:xfrm>
            <a:off x="4907834" y="3695700"/>
            <a:ext cx="3577580" cy="2676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C54A48-F532-24E6-E4DD-685CBA65BB90}"/>
              </a:ext>
            </a:extLst>
          </p:cNvPr>
          <p:cNvSpPr txBox="1"/>
          <p:nvPr/>
        </p:nvSpPr>
        <p:spPr>
          <a:xfrm>
            <a:off x="2656115" y="642257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Tank a (LLC)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9B434-5866-FDE3-AD14-31E5C808F06E}"/>
              </a:ext>
            </a:extLst>
          </p:cNvPr>
          <p:cNvSpPr txBox="1"/>
          <p:nvPr/>
        </p:nvSpPr>
        <p:spPr>
          <a:xfrm>
            <a:off x="6308299" y="642257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Tank d (LCC)</a:t>
            </a:r>
          </a:p>
        </p:txBody>
      </p:sp>
    </p:spTree>
    <p:extLst>
      <p:ext uri="{BB962C8B-B14F-4D97-AF65-F5344CB8AC3E}">
        <p14:creationId xmlns:p14="http://schemas.microsoft.com/office/powerpoint/2010/main" val="35423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E7A6E-72B5-9770-4439-24755FB0A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470" y="206830"/>
                <a:ext cx="7249885" cy="6123214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Voltage gain decreases to zero much quicker in tank </a:t>
                </a:r>
                <a:r>
                  <a:rPr lang="en-IN" sz="2000" b="1" dirty="0"/>
                  <a:t>d</a:t>
                </a:r>
                <a:r>
                  <a:rPr lang="en-IN" sz="2000" dirty="0"/>
                  <a:t> than tank a.</a:t>
                </a:r>
              </a:p>
              <a:p>
                <a:r>
                  <a:rPr lang="en-IN" sz="2000" dirty="0"/>
                  <a:t>It implies that with tank </a:t>
                </a:r>
                <a:r>
                  <a:rPr lang="en-IN" sz="2000" b="1" dirty="0"/>
                  <a:t>d</a:t>
                </a:r>
                <a:r>
                  <a:rPr lang="en-IN" sz="2000" dirty="0"/>
                  <a:t>, voltage regulation range can be achieved simply with FM while tank </a:t>
                </a:r>
                <a:r>
                  <a:rPr lang="en-IN" sz="2000" b="1" dirty="0"/>
                  <a:t>a</a:t>
                </a:r>
                <a:r>
                  <a:rPr lang="en-IN" sz="2000" dirty="0"/>
                  <a:t>, on the other hand, will require other control methods, such as </a:t>
                </a:r>
                <a:r>
                  <a:rPr lang="en-IN" sz="2000" b="1" dirty="0"/>
                  <a:t>Burst mode control</a:t>
                </a:r>
                <a:r>
                  <a:rPr lang="en-IN" sz="2000" dirty="0"/>
                  <a:t>.</a:t>
                </a:r>
              </a:p>
              <a:p>
                <a:r>
                  <a:rPr lang="en-IN" sz="2000" dirty="0"/>
                  <a:t>Another point to be noted – unity voltage gain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000" dirty="0"/>
                  <a:t> and is still close to unity even when very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IN" sz="2000" dirty="0"/>
                  <a:t>. So, T/f turns ratio of LLC must be set at </a:t>
                </a:r>
                <a:r>
                  <a:rPr lang="en-IN" sz="2000" b="1" dirty="0"/>
                  <a:t>max </a:t>
                </a:r>
                <a:r>
                  <a:rPr lang="en-IN" sz="2000" b="1" dirty="0" err="1"/>
                  <a:t>i</a:t>
                </a:r>
                <a:r>
                  <a:rPr lang="en-IN" sz="2000" b="1" dirty="0"/>
                  <a:t>/p</a:t>
                </a:r>
                <a:r>
                  <a:rPr lang="en-IN" sz="2000" dirty="0"/>
                  <a:t> and </a:t>
                </a:r>
                <a:r>
                  <a:rPr lang="en-IN" sz="2000" b="1" dirty="0"/>
                  <a:t>min o/p</a:t>
                </a:r>
                <a:r>
                  <a:rPr lang="en-IN" sz="2000" dirty="0"/>
                  <a:t> voltage to minimize operational </a:t>
                </a:r>
                <a:r>
                  <a:rPr lang="en-IN" sz="2000" dirty="0" err="1"/>
                  <a:t>freq</a:t>
                </a:r>
                <a:r>
                  <a:rPr lang="en-IN" sz="2000" dirty="0"/>
                  <a:t> range.</a:t>
                </a:r>
              </a:p>
              <a:p>
                <a:pPr marL="0" indent="0" algn="ctr">
                  <a:buNone/>
                </a:pPr>
                <a:r>
                  <a:rPr lang="en-IN" sz="2000" dirty="0"/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𝑂𝑈𝑇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But for LCC, we only need to ensure that it has high enough gain with </a:t>
                </a:r>
                <a:r>
                  <a:rPr lang="en-IN" sz="2000" b="1" dirty="0"/>
                  <a:t>min </a:t>
                </a:r>
                <a:r>
                  <a:rPr lang="en-IN" sz="2000" b="1" dirty="0" err="1"/>
                  <a:t>i</a:t>
                </a:r>
                <a:r>
                  <a:rPr lang="en-IN" sz="2000" b="1" dirty="0"/>
                  <a:t>/p</a:t>
                </a:r>
                <a:r>
                  <a:rPr lang="en-IN" sz="2000" dirty="0"/>
                  <a:t> and </a:t>
                </a:r>
                <a:r>
                  <a:rPr lang="en-IN" sz="2000" b="1" dirty="0"/>
                  <a:t>max o/p</a:t>
                </a:r>
                <a:r>
                  <a:rPr lang="en-IN" sz="2000" dirty="0"/>
                  <a:t> voltage.</a:t>
                </a:r>
              </a:p>
              <a:p>
                <a:r>
                  <a:rPr lang="en-IN" sz="2000" dirty="0"/>
                  <a:t>Let n = 2.5 (both), </a:t>
                </a:r>
                <a:r>
                  <a:rPr lang="en-IN" sz="2000" dirty="0" err="1"/>
                  <a:t>f</a:t>
                </a:r>
                <a:r>
                  <a:rPr lang="en-IN" sz="1400" dirty="0" err="1"/>
                  <a:t>sw</a:t>
                </a:r>
                <a:r>
                  <a:rPr lang="en-IN" sz="2000" dirty="0"/>
                  <a:t> = 130 at 400 V</a:t>
                </a:r>
                <a:r>
                  <a:rPr lang="en-IN" sz="1400" dirty="0"/>
                  <a:t>IN</a:t>
                </a:r>
                <a:r>
                  <a:rPr lang="en-IN" sz="2000" dirty="0"/>
                  <a:t> and 200V/1A output (both)</a:t>
                </a:r>
                <a:br>
                  <a:rPr lang="en-IN" sz="2000" dirty="0"/>
                </a:br>
                <a:r>
                  <a:rPr lang="en-IN" sz="2000" dirty="0"/>
                  <a:t>corner op. points </a:t>
                </a:r>
                <a:r>
                  <a:rPr lang="en-IN" sz="2000" dirty="0">
                    <a:sym typeface="Wingdings" panose="05000000000000000000" pitchFamily="2" charset="2"/>
                  </a:rPr>
                  <a:t></a:t>
                </a:r>
                <a:r>
                  <a:rPr lang="en-IN" sz="2000" dirty="0"/>
                  <a:t> 400 V</a:t>
                </a:r>
                <a:r>
                  <a:rPr lang="en-IN" sz="1400" dirty="0"/>
                  <a:t>IN</a:t>
                </a:r>
                <a:r>
                  <a:rPr lang="en-IN" sz="2000" dirty="0"/>
                  <a:t>/200 V</a:t>
                </a:r>
                <a:r>
                  <a:rPr lang="en-IN" sz="1400" dirty="0"/>
                  <a:t>OUT</a:t>
                </a:r>
                <a:r>
                  <a:rPr lang="en-IN" sz="2000" dirty="0"/>
                  <a:t> and 460 V</a:t>
                </a:r>
                <a:r>
                  <a:rPr lang="en-IN" sz="1400" dirty="0"/>
                  <a:t>IN</a:t>
                </a:r>
                <a:r>
                  <a:rPr lang="en-IN" sz="2000" dirty="0"/>
                  <a:t>/100 V</a:t>
                </a:r>
                <a:r>
                  <a:rPr lang="en-IN" sz="1400" dirty="0"/>
                  <a:t>OUT</a:t>
                </a:r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LLC-SRC: L</a:t>
                </a:r>
                <a:r>
                  <a:rPr lang="en-IN" sz="1400" dirty="0"/>
                  <a:t>r</a:t>
                </a:r>
                <a:r>
                  <a:rPr lang="en-IN" sz="2000" dirty="0"/>
                  <a:t> = 40 µH, </a:t>
                </a:r>
                <a:r>
                  <a:rPr lang="en-IN" sz="2000" dirty="0" err="1"/>
                  <a:t>L</a:t>
                </a:r>
                <a:r>
                  <a:rPr lang="en-IN" sz="1400" dirty="0" err="1"/>
                  <a:t>m</a:t>
                </a:r>
                <a:r>
                  <a:rPr lang="en-IN" sz="2000" dirty="0"/>
                  <a:t> = 300 µH, C</a:t>
                </a:r>
                <a:r>
                  <a:rPr lang="en-IN" sz="1400" dirty="0"/>
                  <a:t>r</a:t>
                </a:r>
                <a:r>
                  <a:rPr lang="en-IN" sz="2000" dirty="0"/>
                  <a:t> = 7 </a:t>
                </a:r>
                <a:r>
                  <a:rPr lang="en-IN" sz="2000" dirty="0" err="1"/>
                  <a:t>nF</a:t>
                </a:r>
                <a:br>
                  <a:rPr lang="en-IN" sz="2000" dirty="0"/>
                </a:br>
                <a:r>
                  <a:rPr lang="en-IN" sz="2000" dirty="0"/>
                  <a:t>LCC: </a:t>
                </a:r>
                <a:r>
                  <a:rPr lang="pt-BR" sz="2000" dirty="0"/>
                  <a:t>L</a:t>
                </a:r>
                <a:r>
                  <a:rPr lang="pt-BR" sz="1400" dirty="0"/>
                  <a:t>r</a:t>
                </a:r>
                <a:r>
                  <a:rPr lang="pt-BR" sz="2000" dirty="0"/>
                  <a:t> = 300 µH, C</a:t>
                </a:r>
                <a:r>
                  <a:rPr lang="pt-BR" sz="1400" dirty="0"/>
                  <a:t>r</a:t>
                </a:r>
                <a:r>
                  <a:rPr lang="pt-BR" sz="2000" dirty="0"/>
                  <a:t> = 0.047 µH, C</a:t>
                </a:r>
                <a:r>
                  <a:rPr lang="pt-BR" sz="1400" dirty="0"/>
                  <a:t>p</a:t>
                </a:r>
                <a:r>
                  <a:rPr lang="pt-BR" sz="2000" dirty="0"/>
                  <a:t> = 8.2 nF</a:t>
                </a:r>
              </a:p>
              <a:p>
                <a:r>
                  <a:rPr lang="pt-BR" sz="2000" dirty="0"/>
                  <a:t>R</a:t>
                </a:r>
                <a:r>
                  <a:rPr lang="pt-BR" sz="1400" dirty="0"/>
                  <a:t>e</a:t>
                </a:r>
                <a:r>
                  <a:rPr lang="pt-BR" sz="2000" dirty="0"/>
                  <a:t> = 1 kΩ (with 100V/1A) and 507 Ω (with 200V/1A output)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E7A6E-72B5-9770-4439-24755FB0A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470" y="206830"/>
                <a:ext cx="7249885" cy="6123214"/>
              </a:xfrm>
              <a:blipFill>
                <a:blip r:embed="rId2"/>
                <a:stretch>
                  <a:fillRect l="-756" t="-1096" r="-5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B5CD07-5133-BBFC-B402-C422333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18" y="16329"/>
            <a:ext cx="4629796" cy="426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FAAB0-0A65-CDE8-7827-A3827E922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65" y="4412677"/>
            <a:ext cx="4467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17D8F2-432A-7E1D-7ABF-888A2FD72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133" y="355600"/>
            <a:ext cx="9685867" cy="5943600"/>
          </a:xfrm>
        </p:spPr>
        <p:txBody>
          <a:bodyPr/>
          <a:lstStyle/>
          <a:p>
            <a:r>
              <a:rPr lang="en-IN" b="1" dirty="0"/>
              <a:t>Abstract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Key Characteristics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Analysis methodology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Control challenges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Design considerations</a:t>
            </a:r>
          </a:p>
          <a:p>
            <a:pPr algn="l"/>
            <a:endParaRPr lang="en-IN" sz="2000" dirty="0"/>
          </a:p>
          <a:p>
            <a:pPr algn="l"/>
            <a:r>
              <a:rPr lang="en-IN" sz="2000" dirty="0"/>
              <a:t>Switching frequency – ~ 1 MHz</a:t>
            </a:r>
          </a:p>
          <a:p>
            <a:pPr algn="l"/>
            <a:r>
              <a:rPr lang="en-IN" sz="2000" dirty="0"/>
              <a:t>Output voltage regulation range (2 to 1 output voltage regulation level)</a:t>
            </a:r>
          </a:p>
          <a:p>
            <a:pPr algn="l"/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New CLL resonant converter vs. Traditional LLC series resonant converter.</a:t>
            </a:r>
          </a:p>
        </p:txBody>
      </p:sp>
    </p:spTree>
    <p:extLst>
      <p:ext uri="{BB962C8B-B14F-4D97-AF65-F5344CB8AC3E}">
        <p14:creationId xmlns:p14="http://schemas.microsoft.com/office/powerpoint/2010/main" val="58057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092A6-B8BD-2510-8CFE-103AF1610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6329"/>
            <a:ext cx="6863442" cy="3730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1A1F-ACA9-1DE7-E6E6-D551414D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" y="3799112"/>
            <a:ext cx="8047712" cy="200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FEC6B-DD36-817F-0F8C-4062F1C9988C}"/>
              </a:ext>
            </a:extLst>
          </p:cNvPr>
          <p:cNvSpPr txBox="1"/>
          <p:nvPr/>
        </p:nvSpPr>
        <p:spPr>
          <a:xfrm>
            <a:off x="7151917" y="174171"/>
            <a:ext cx="47135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For 460 V</a:t>
            </a:r>
            <a:r>
              <a:rPr lang="en-IN" sz="1400" dirty="0"/>
              <a:t>IN</a:t>
            </a:r>
            <a:br>
              <a:rPr lang="en-IN" sz="2000" dirty="0"/>
            </a:br>
            <a:r>
              <a:rPr lang="en-IN" sz="2000" dirty="0"/>
              <a:t>	LLC-SRC: op point 250 kHz</a:t>
            </a:r>
            <a:br>
              <a:rPr lang="en-IN" sz="2000" dirty="0"/>
            </a:br>
            <a:r>
              <a:rPr lang="en-IN" sz="2000" dirty="0"/>
              <a:t>	LCC: op point below 150 kHz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So, if regulation is wider than specs in table 1 : LLC-SRC – No longer feasible </a:t>
            </a:r>
            <a:br>
              <a:rPr lang="en-IN" sz="2000" dirty="0"/>
            </a:br>
            <a:r>
              <a:rPr lang="en-IN" sz="2000" dirty="0"/>
              <a:t>(go for LCC)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But in LCC, higher RMS current (I</a:t>
            </a:r>
            <a:r>
              <a:rPr lang="en-IN" sz="1400" dirty="0"/>
              <a:t>PRI</a:t>
            </a:r>
            <a:r>
              <a:rPr lang="en-IN" sz="2000" dirty="0"/>
              <a:t>) – more losses, lower converter </a:t>
            </a:r>
            <a:r>
              <a:rPr lang="el-GR" sz="2000" dirty="0"/>
              <a:t>η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20025-35E0-BE11-10F4-43A7C4038485}"/>
              </a:ext>
            </a:extLst>
          </p:cNvPr>
          <p:cNvSpPr txBox="1"/>
          <p:nvPr/>
        </p:nvSpPr>
        <p:spPr>
          <a:xfrm>
            <a:off x="8398329" y="3746831"/>
            <a:ext cx="3516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Conclusion:</a:t>
            </a:r>
            <a:endParaRPr lang="en-IN" dirty="0"/>
          </a:p>
          <a:p>
            <a:endParaRPr lang="en-IN" b="1" dirty="0"/>
          </a:p>
          <a:p>
            <a:r>
              <a:rPr lang="en-IN" dirty="0"/>
              <a:t>For better </a:t>
            </a:r>
            <a:r>
              <a:rPr lang="el-GR" dirty="0"/>
              <a:t>η</a:t>
            </a:r>
            <a:r>
              <a:rPr lang="en-IN" dirty="0"/>
              <a:t> : LLC-SRC</a:t>
            </a:r>
          </a:p>
          <a:p>
            <a:r>
              <a:rPr lang="en-IN" dirty="0"/>
              <a:t>For wider voltage regulation : LCC</a:t>
            </a:r>
          </a:p>
          <a:p>
            <a:endParaRPr lang="en-IN" dirty="0"/>
          </a:p>
          <a:p>
            <a:r>
              <a:rPr lang="en-IN" dirty="0"/>
              <a:t>So, a trade-off must be made.</a:t>
            </a:r>
          </a:p>
        </p:txBody>
      </p:sp>
    </p:spTree>
    <p:extLst>
      <p:ext uri="{BB962C8B-B14F-4D97-AF65-F5344CB8AC3E}">
        <p14:creationId xmlns:p14="http://schemas.microsoft.com/office/powerpoint/2010/main" val="234919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414B-1DE4-1693-FBA9-19D896D2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A71C1-4E32-4986-FD86-852F197C6778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Resonant Converters Variations</a:t>
            </a:r>
          </a:p>
        </p:txBody>
      </p:sp>
    </p:spTree>
    <p:extLst>
      <p:ext uri="{BB962C8B-B14F-4D97-AF65-F5344CB8AC3E}">
        <p14:creationId xmlns:p14="http://schemas.microsoft.com/office/powerpoint/2010/main" val="71128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6E9F6-1AA3-F310-E718-3051F9CE2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00099"/>
                <a:ext cx="10515600" cy="5840184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It is not necessary to have an explicit resonant tank and rectifier stage. Instead, it is possible to have components inside the rectifier stage participating in resonance. </a:t>
                </a:r>
              </a:p>
              <a:p>
                <a:r>
                  <a:rPr lang="en-IN" sz="2000" dirty="0"/>
                  <a:t>Let’s take </a:t>
                </a:r>
                <a:r>
                  <a:rPr lang="en-IN" sz="2000" b="1" dirty="0"/>
                  <a:t>tank c</a:t>
                </a:r>
                <a:r>
                  <a:rPr lang="en-IN" sz="2000" dirty="0"/>
                  <a:t> for example – resonant inductor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can be placed after rectifier network</a:t>
                </a:r>
              </a:p>
              <a:p>
                <a:r>
                  <a:rPr lang="en-IN" sz="2000" dirty="0"/>
                  <a:t>Here in CLL, </a:t>
                </a:r>
                <a:r>
                  <a:rPr lang="el-GR" sz="2000" dirty="0"/>
                  <a:t>η</a:t>
                </a:r>
                <a:r>
                  <a:rPr lang="en-IN" sz="2000" dirty="0"/>
                  <a:t> vary with input voltage</a:t>
                </a:r>
                <a:br>
                  <a:rPr lang="en-IN" sz="2000" dirty="0"/>
                </a:br>
                <a:r>
                  <a:rPr lang="en-IN" sz="2000" dirty="0"/>
                  <a:t>while in LCC-SRC, </a:t>
                </a:r>
                <a:r>
                  <a:rPr lang="el-GR" sz="2000" dirty="0"/>
                  <a:t>η</a:t>
                </a:r>
                <a:r>
                  <a:rPr lang="en-IN" sz="2000" dirty="0"/>
                  <a:t> is independent from input voltages</a:t>
                </a:r>
              </a:p>
              <a:p>
                <a:r>
                  <a:rPr lang="en-IN" sz="2000" dirty="0"/>
                  <a:t>Benefits : </a:t>
                </a:r>
              </a:p>
              <a:p>
                <a:pPr marL="0" indent="0">
                  <a:buNone/>
                </a:pPr>
                <a:r>
                  <a:rPr lang="en-IN" sz="2000" dirty="0"/>
                  <a:t>	Possibly lower power losses and a size reduction</a:t>
                </a:r>
                <a:br>
                  <a:rPr lang="en-IN" sz="2000" dirty="0"/>
                </a:br>
                <a:r>
                  <a:rPr lang="en-IN" sz="2000" dirty="0"/>
                  <a:t>	in the inductor.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r>
                  <a:rPr lang="en-IN" sz="2000" dirty="0"/>
                  <a:t>	</a:t>
                </a:r>
              </a:p>
              <a:p>
                <a:pPr marL="0" indent="0">
                  <a:buNone/>
                </a:pPr>
                <a:r>
                  <a:rPr lang="en-IN" sz="2000" dirty="0"/>
                  <a:t>	</a:t>
                </a:r>
              </a:p>
              <a:p>
                <a:pPr marL="0" indent="0">
                  <a:buNone/>
                </a:pPr>
                <a:r>
                  <a:rPr lang="en-IN" sz="2000" dirty="0"/>
                  <a:t>	</a:t>
                </a:r>
              </a:p>
              <a:p>
                <a:pPr marL="0" indent="0">
                  <a:buNone/>
                </a:pPr>
                <a:r>
                  <a:rPr lang="en-IN" sz="2000" dirty="0"/>
                  <a:t>	Better peak efficiency in CLL than LLC-SRC (at higher</a:t>
                </a:r>
                <a:br>
                  <a:rPr lang="en-IN" sz="2000" dirty="0"/>
                </a:br>
                <a:r>
                  <a:rPr lang="en-IN" sz="2000" dirty="0"/>
                  <a:t>	input voltage and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IN" sz="2000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)</a:t>
                </a:r>
                <a:br>
                  <a:rPr lang="en-IN" sz="2000" dirty="0"/>
                </a:br>
                <a:r>
                  <a:rPr lang="en-IN" sz="2000" dirty="0"/>
                  <a:t>	(LLC-SRC: </a:t>
                </a:r>
                <a:r>
                  <a:rPr lang="el-GR" sz="2000" dirty="0"/>
                  <a:t>η</a:t>
                </a:r>
                <a:r>
                  <a:rPr lang="en-IN" sz="2000" dirty="0"/>
                  <a:t> = 94.7 % , </a:t>
                </a:r>
                <a:r>
                  <a:rPr lang="en-IN" sz="2000" dirty="0">
                    <a:solidFill>
                      <a:srgbClr val="C00000"/>
                    </a:solidFill>
                  </a:rPr>
                  <a:t>CLL: </a:t>
                </a:r>
                <a:r>
                  <a:rPr lang="el-GR" sz="2000" dirty="0">
                    <a:solidFill>
                      <a:srgbClr val="C00000"/>
                    </a:solidFill>
                  </a:rPr>
                  <a:t>η</a:t>
                </a:r>
                <a:r>
                  <a:rPr lang="en-IN" sz="2000" dirty="0">
                    <a:solidFill>
                      <a:srgbClr val="C00000"/>
                    </a:solidFill>
                  </a:rPr>
                  <a:t> = 95.7 % </a:t>
                </a:r>
                <a:r>
                  <a:rPr lang="en-IN" sz="2000" dirty="0"/>
                  <a:t>at 430 V</a:t>
                </a:r>
                <a:r>
                  <a:rPr lang="en-IN" sz="1400" dirty="0"/>
                  <a:t>IN</a:t>
                </a:r>
                <a:r>
                  <a:rPr lang="en-IN" sz="2000" dirty="0"/>
                  <a:t>)</a:t>
                </a:r>
              </a:p>
              <a:p>
                <a:pPr marL="0" indent="0">
                  <a:buNone/>
                </a:pPr>
                <a:r>
                  <a:rPr lang="en-IN" sz="2000" dirty="0"/>
                  <a:t>	Reason – Reduction in B-H curve area – Core loss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6E9F6-1AA3-F310-E718-3051F9CE2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00099"/>
                <a:ext cx="10515600" cy="5840184"/>
              </a:xfrm>
              <a:blipFill>
                <a:blip r:embed="rId2"/>
                <a:stretch>
                  <a:fillRect l="-522" t="-1044" b="-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6711F5D-58FE-2076-A271-B6BDB406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054" y="79821"/>
            <a:ext cx="8177893" cy="70167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Resonant Converters Variations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B088-CBBF-47BC-F053-71DCAD3C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59" y="1906726"/>
            <a:ext cx="4563112" cy="45250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6302A7-4E38-A6EC-C1DD-6F14BCEDB646}"/>
              </a:ext>
            </a:extLst>
          </p:cNvPr>
          <p:cNvSpPr/>
          <p:nvPr/>
        </p:nvSpPr>
        <p:spPr>
          <a:xfrm>
            <a:off x="8523514" y="1879512"/>
            <a:ext cx="555172" cy="493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6FB946-8335-4282-BC74-8254E9344FC0}"/>
              </a:ext>
            </a:extLst>
          </p:cNvPr>
          <p:cNvSpPr/>
          <p:nvPr/>
        </p:nvSpPr>
        <p:spPr>
          <a:xfrm>
            <a:off x="10417629" y="3592283"/>
            <a:ext cx="620485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968FF3-5F2C-AF94-B6E4-055BBC279B48}"/>
              </a:ext>
            </a:extLst>
          </p:cNvPr>
          <p:cNvCxnSpPr>
            <a:cxnSpLocks/>
          </p:cNvCxnSpPr>
          <p:nvPr/>
        </p:nvCxnSpPr>
        <p:spPr>
          <a:xfrm>
            <a:off x="8893629" y="2407181"/>
            <a:ext cx="1562100" cy="1217759"/>
          </a:xfrm>
          <a:prstGeom prst="curvedConnector3">
            <a:avLst>
              <a:gd name="adj1" fmla="val 1585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1E29C6-90D3-515B-2AD1-2882EB8291F2}"/>
              </a:ext>
            </a:extLst>
          </p:cNvPr>
          <p:cNvCxnSpPr/>
          <p:nvPr/>
        </p:nvCxnSpPr>
        <p:spPr>
          <a:xfrm>
            <a:off x="11190514" y="5617026"/>
            <a:ext cx="6694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AE2BDF-AB71-4C0B-CFFC-D8DF4015A838}"/>
              </a:ext>
            </a:extLst>
          </p:cNvPr>
          <p:cNvCxnSpPr/>
          <p:nvPr/>
        </p:nvCxnSpPr>
        <p:spPr>
          <a:xfrm>
            <a:off x="10303329" y="6139541"/>
            <a:ext cx="145052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E9B8282-0FBC-F9E3-5A20-222D9A38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43" y="3690257"/>
            <a:ext cx="4088842" cy="139881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5050DE5-B185-829C-74F4-8C6918B9CFDB}"/>
              </a:ext>
            </a:extLst>
          </p:cNvPr>
          <p:cNvSpPr/>
          <p:nvPr/>
        </p:nvSpPr>
        <p:spPr>
          <a:xfrm>
            <a:off x="7004986" y="6199452"/>
            <a:ext cx="87085" cy="288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54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7CDCE-4302-4707-ABDD-9174CEBC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4F069-D668-96F4-4124-978C55AC6FC5}"/>
              </a:ext>
            </a:extLst>
          </p:cNvPr>
          <p:cNvSpPr txBox="1"/>
          <p:nvPr/>
        </p:nvSpPr>
        <p:spPr>
          <a:xfrm>
            <a:off x="587829" y="1536174"/>
            <a:ext cx="11016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Resonant Converter Design</a:t>
            </a:r>
          </a:p>
          <a:p>
            <a:pPr algn="ctr"/>
            <a:r>
              <a:rPr lang="en-US" sz="6000" dirty="0"/>
              <a:t>Challenges and the Effects of</a:t>
            </a:r>
          </a:p>
          <a:p>
            <a:pPr algn="ctr"/>
            <a:r>
              <a:rPr lang="en-US" sz="6000" dirty="0"/>
              <a:t>Real Life Parasitics and</a:t>
            </a:r>
          </a:p>
          <a:p>
            <a:pPr algn="ctr"/>
            <a:r>
              <a:rPr lang="en-US" sz="6000" dirty="0"/>
              <a:t>Parameters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83221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28E99-639A-8137-0852-D9815A6344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6203" y="928154"/>
                <a:ext cx="5486400" cy="3171673"/>
              </a:xfrm>
            </p:spPr>
            <p:txBody>
              <a:bodyPr/>
              <a:lstStyle/>
              <a:p>
                <a:pPr marL="514350" indent="-514350">
                  <a:buAutoNum type="alphaUcPeriod"/>
                </a:pPr>
                <a:r>
                  <a:rPr lang="en-IN" dirty="0"/>
                  <a:t>Operational States</a:t>
                </a:r>
              </a:p>
              <a:p>
                <a:r>
                  <a:rPr lang="en-IN" sz="2000" dirty="0"/>
                  <a:t>PWM converters – 2 op. states (CCM and DCM)</a:t>
                </a:r>
                <a:br>
                  <a:rPr lang="en-IN" sz="2000" dirty="0"/>
                </a:br>
                <a:r>
                  <a:rPr lang="en-IN" sz="2000" dirty="0"/>
                  <a:t>LLC-SRC – 5 possible op. states across diff.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IN" sz="2000" dirty="0"/>
                  <a:t> and loading conditions.</a:t>
                </a:r>
              </a:p>
              <a:p>
                <a:r>
                  <a:rPr lang="en-IN" sz="2000" dirty="0"/>
                  <a:t>Unlike PWM converters, the output rectifier current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) is </a:t>
                </a:r>
                <a:r>
                  <a:rPr lang="en-IN" sz="2000" dirty="0">
                    <a:solidFill>
                      <a:srgbClr val="C00000"/>
                    </a:solidFill>
                  </a:rPr>
                  <a:t>not always non-zero</a:t>
                </a:r>
                <a:r>
                  <a:rPr lang="en-IN" sz="2000" dirty="0"/>
                  <a:t> after input switch is turned off.</a:t>
                </a:r>
              </a:p>
              <a:p>
                <a:r>
                  <a:rPr lang="en-IN" sz="2000" dirty="0"/>
                  <a:t>Also, rectifier turn-off timing is not only load dependent, but also freq. dependent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28E99-639A-8137-0852-D9815A634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6203" y="928154"/>
                <a:ext cx="5486400" cy="3171673"/>
              </a:xfrm>
              <a:blipFill>
                <a:blip r:embed="rId2"/>
                <a:stretch>
                  <a:fillRect l="-2333" t="-3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D71AE1A-7CFC-AB63-1063-8EF7998E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79821"/>
            <a:ext cx="10176934" cy="84304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Design challenges and effect of Parasitics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10E3-F4E0-948B-A021-35C696D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99" y="1021895"/>
            <a:ext cx="5760000" cy="317167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BF395-C294-7F7B-47FD-5D068B285C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3" y="4241794"/>
                <a:ext cx="10995530" cy="2485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lphaUcPeriod" startAt="2"/>
                </a:pPr>
                <a:r>
                  <a:rPr lang="en-IN" dirty="0"/>
                  <a:t>Transient Response</a:t>
                </a:r>
              </a:p>
              <a:p>
                <a:r>
                  <a:rPr lang="en-IN" sz="2000" dirty="0"/>
                  <a:t>Unlike PWM converters, state-space average method is no longer suitable here to obtain an accurate small signal model for a transient response analysis.</a:t>
                </a:r>
              </a:p>
              <a:p>
                <a:pPr marL="0" indent="0">
                  <a:buNone/>
                </a:pPr>
                <a:r>
                  <a:rPr lang="en-IN" sz="2000" dirty="0"/>
                  <a:t>	Because for the model to be accurate – DC component of state variables should be dominant</a:t>
                </a:r>
                <a:br>
                  <a:rPr lang="en-IN" sz="2000" dirty="0"/>
                </a:br>
                <a:r>
                  <a:rPr lang="en-IN" sz="2000" dirty="0"/>
                  <a:t>	but in a resonant converter, some state variables don’t have a DC component.</a:t>
                </a:r>
              </a:p>
              <a:p>
                <a:r>
                  <a:rPr lang="en-IN" sz="20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000" dirty="0"/>
                  <a:t> are generally close – results in a </a:t>
                </a:r>
                <a:r>
                  <a:rPr lang="en-IN" sz="2000" dirty="0">
                    <a:solidFill>
                      <a:srgbClr val="C00000"/>
                    </a:solidFill>
                  </a:rPr>
                  <a:t>double pole </a:t>
                </a:r>
                <a:r>
                  <a:rPr lang="en-IN" sz="2000" dirty="0"/>
                  <a:t>in plant transfer function </a:t>
                </a:r>
              </a:p>
              <a:p>
                <a:pPr marL="0" indent="0">
                  <a:buNone/>
                </a:pPr>
                <a:r>
                  <a:rPr lang="en-IN" sz="2000" dirty="0"/>
                  <a:t>                                                                                                        – leads to control loop stability issues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BF395-C294-7F7B-47FD-5D068B285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3" y="4241794"/>
                <a:ext cx="10995530" cy="2485583"/>
              </a:xfrm>
              <a:prstGeom prst="rect">
                <a:avLst/>
              </a:prstGeom>
              <a:blipFill>
                <a:blip r:embed="rId4"/>
                <a:stretch>
                  <a:fillRect l="-1164" t="-5882" b="-1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uble Bracket 7">
            <a:extLst>
              <a:ext uri="{FF2B5EF4-FFF2-40B4-BE49-F238E27FC236}">
                <a16:creationId xmlns:a16="http://schemas.microsoft.com/office/drawing/2014/main" id="{E1009E83-BEB2-0705-6559-4B9607B2A6AA}"/>
              </a:ext>
            </a:extLst>
          </p:cNvPr>
          <p:cNvSpPr/>
          <p:nvPr/>
        </p:nvSpPr>
        <p:spPr>
          <a:xfrm>
            <a:off x="1651000" y="5325532"/>
            <a:ext cx="9776330" cy="51117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3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035B6-1C4A-8E7E-095E-4EC8CEB98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330200"/>
                <a:ext cx="7975197" cy="5846763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lphaUcPeriod" startAt="3"/>
                </a:pPr>
                <a:r>
                  <a:rPr lang="en-IN" dirty="0"/>
                  <a:t>Component Parasitics</a:t>
                </a:r>
              </a:p>
              <a:p>
                <a:r>
                  <a:rPr lang="en-IN" sz="2000" dirty="0"/>
                  <a:t>T/f used to provide galvanic isolation. Earlier we used ideal T/f, if we use real T/f, gain curve changes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= 15 µH,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dirty="0"/>
                  <a:t> = 500 µH)</a:t>
                </a:r>
              </a:p>
              <a:p>
                <a:r>
                  <a:rPr lang="en-IN" sz="2000" dirty="0"/>
                  <a:t>The inductors in actual T/f can alter the operating point significantly.</a:t>
                </a:r>
              </a:p>
              <a:p>
                <a:r>
                  <a:rPr lang="en-IN" sz="2000" dirty="0"/>
                  <a:t>Apart from this, transformer </a:t>
                </a:r>
                <a:r>
                  <a:rPr lang="en-IN" sz="2000" dirty="0" err="1"/>
                  <a:t>wdg</a:t>
                </a:r>
                <a:r>
                  <a:rPr lang="en-IN" sz="2000" dirty="0"/>
                  <a:t>. parasitic capacitance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</m:oMath>
                </a14:m>
                <a:r>
                  <a:rPr lang="en-IN" sz="2000" dirty="0"/>
                  <a:t>), also affects the operation, especially during dead-time period.</a:t>
                </a:r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endParaRPr lang="en-IN" sz="2000" dirty="0"/>
              </a:p>
              <a:p>
                <a:pPr marL="0" indent="0">
                  <a:buNone/>
                </a:pPr>
                <a:r>
                  <a:rPr lang="en-IN" sz="2000" b="1" dirty="0"/>
                  <a:t>Note:</a:t>
                </a:r>
                <a:r>
                  <a:rPr lang="en-IN" sz="2000" dirty="0"/>
                  <a:t> Detailed analysis of winding parasitics is skipped for now.</a:t>
                </a:r>
                <a:endParaRPr lang="en-IN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035B6-1C4A-8E7E-095E-4EC8CEB98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30200"/>
                <a:ext cx="7975197" cy="5846763"/>
              </a:xfrm>
              <a:blipFill>
                <a:blip r:embed="rId2"/>
                <a:stretch>
                  <a:fillRect l="-1528" t="-1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E1F9EB-8D4B-0856-7C98-1CA60C01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995" y="505619"/>
            <a:ext cx="3378604" cy="58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E8451-05E8-6148-5A91-5F0FC959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05C1A-FE9F-C7DC-8697-817C1BC2F1D9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Summary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73374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54E6E-C956-76C9-B1CF-A33E68B2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7941"/>
            <a:ext cx="10515600" cy="3080660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SR, PR, NR – Studied (PR can be found in almost every isolated resonant converter)</a:t>
            </a:r>
          </a:p>
          <a:p>
            <a:r>
              <a:rPr lang="en-IN" sz="2000" dirty="0"/>
              <a:t>Voltage gain peak increases as no. of resonant capacitors involved in PR increase </a:t>
            </a:r>
          </a:p>
          <a:p>
            <a:r>
              <a:rPr lang="en-IN" sz="2000" dirty="0"/>
              <a:t>NR – avoided because it limits the freq. range of an inductive impedance resonant tank.</a:t>
            </a:r>
          </a:p>
          <a:p>
            <a:r>
              <a:rPr lang="en-IN" sz="2000" dirty="0"/>
              <a:t>LLC-SRC – High efficiency and high density, while LCC – Higher voltage gain variation with less </a:t>
            </a:r>
            <a:r>
              <a:rPr lang="el-GR" sz="2000" dirty="0"/>
              <a:t>η</a:t>
            </a:r>
            <a:endParaRPr lang="en-IN" sz="2000" dirty="0"/>
          </a:p>
          <a:p>
            <a:r>
              <a:rPr lang="en-IN" sz="2000" dirty="0"/>
              <a:t>Large circulating current in LCC than LLC-SRC.</a:t>
            </a:r>
          </a:p>
          <a:p>
            <a:r>
              <a:rPr lang="en-IN" sz="2000" dirty="0"/>
              <a:t>Implicit resonant tank (CLL) : advantageous in size and efficiency. </a:t>
            </a:r>
          </a:p>
          <a:p>
            <a:r>
              <a:rPr lang="en-IN" sz="2000" dirty="0"/>
              <a:t>In addition to ZVS, both LLC-SRC and CLL can achieve ZCS on the rectifier network.</a:t>
            </a:r>
          </a:p>
          <a:p>
            <a:r>
              <a:rPr lang="en-IN" sz="2000" dirty="0"/>
              <a:t>Comparison table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E1581-1582-E1AA-6D89-E4575451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79821"/>
            <a:ext cx="10176934" cy="84304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4E32C-90FF-4A7D-B4B9-D1BB0E9F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60" y="4016829"/>
            <a:ext cx="7274681" cy="25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49B9-B80A-F32C-4E69-31A07F2E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37058-0856-AC67-0916-2CE66F9BD47A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82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4179-526F-44FD-63F0-480694EC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68"/>
            <a:ext cx="10515600" cy="74929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49BC-2DC5-80C9-B282-CF35A8E8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021"/>
            <a:ext cx="10515600" cy="321204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Resonant Topology Fundamentals</a:t>
            </a:r>
          </a:p>
          <a:p>
            <a:pPr marL="914400" lvl="1" indent="-457200">
              <a:lnSpc>
                <a:spcPct val="100000"/>
              </a:lnSpc>
              <a:buAutoNum type="alphaUcPeriod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Resonant Converter Structure</a:t>
            </a:r>
          </a:p>
          <a:p>
            <a:pPr marL="914400" lvl="1" indent="-457200">
              <a:lnSpc>
                <a:spcPct val="100000"/>
              </a:lnSpc>
              <a:buAutoNum type="alphaUcPeriod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Fundamental Harmonic Approximation (FHA)</a:t>
            </a:r>
          </a:p>
          <a:p>
            <a:pPr marL="914400" lvl="1" indent="-457200">
              <a:lnSpc>
                <a:spcPct val="100000"/>
              </a:lnSpc>
              <a:buAutoNum type="alphaUcPeriod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Fundamental Resonant Elements</a:t>
            </a:r>
          </a:p>
          <a:p>
            <a:pPr marL="914400" lvl="1" indent="-457200">
              <a:lnSpc>
                <a:spcPct val="100000"/>
              </a:lnSpc>
              <a:buAutoNum type="alphaUcPeriod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2- and 3- Element Resonant Topologies</a:t>
            </a:r>
          </a:p>
          <a:p>
            <a:pPr marL="914400" lvl="1" indent="-457200">
              <a:lnSpc>
                <a:spcPct val="100000"/>
              </a:lnSpc>
              <a:buAutoNum type="alphaUcPeriod"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</a:rPr>
              <a:t>Soft – Switching Criteria</a:t>
            </a:r>
          </a:p>
          <a:p>
            <a:pPr marL="1428750" lvl="2" indent="-514350">
              <a:lnSpc>
                <a:spcPct val="100000"/>
              </a:lnSpc>
              <a:buAutoNum type="romanLcParenR"/>
            </a:pPr>
            <a:r>
              <a:rPr lang="en-IN" sz="1600" dirty="0">
                <a:solidFill>
                  <a:srgbClr val="C00000"/>
                </a:solidFill>
              </a:rPr>
              <a:t>Inductive Input Impedance</a:t>
            </a:r>
          </a:p>
          <a:p>
            <a:pPr marL="1428750" lvl="2" indent="-514350">
              <a:lnSpc>
                <a:spcPct val="100000"/>
              </a:lnSpc>
              <a:buAutoNum type="romanLcParenR"/>
            </a:pPr>
            <a:r>
              <a:rPr lang="en-IN" sz="1600" dirty="0">
                <a:solidFill>
                  <a:srgbClr val="C00000"/>
                </a:solidFill>
              </a:rPr>
              <a:t>Sufficient energy stored in the resonant tank</a:t>
            </a:r>
          </a:p>
          <a:p>
            <a:pPr marL="1428750" lvl="2" indent="-514350">
              <a:lnSpc>
                <a:spcPct val="100000"/>
              </a:lnSpc>
              <a:buAutoNum type="romanLcParenR"/>
            </a:pPr>
            <a:r>
              <a:rPr lang="en-IN" sz="1600" dirty="0">
                <a:solidFill>
                  <a:srgbClr val="C00000"/>
                </a:solidFill>
              </a:rPr>
              <a:t>Sufficient dead-time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19692-AE2B-7F40-0AD1-E1E78E430CA6}"/>
              </a:ext>
            </a:extLst>
          </p:cNvPr>
          <p:cNvSpPr txBox="1"/>
          <p:nvPr/>
        </p:nvSpPr>
        <p:spPr>
          <a:xfrm>
            <a:off x="838201" y="3970863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IN" sz="2000" dirty="0"/>
              <a:t>LLC Series Resonant Converter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sz="2000" dirty="0"/>
              <a:t>Resonant Converters for Wide Input/Output Ranges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sz="2000" dirty="0"/>
              <a:t>Resonant Converter Variations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sz="2000" dirty="0"/>
              <a:t>Resonant Converter Design Challenges and the Effects of Real Life Parasitics and Parameters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Operational States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Transient Response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Component Parasitics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9799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3E4EA-8E1E-1324-CCAE-4A301AB03AD1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63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60EA-776C-FDD2-1242-97979436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1675"/>
          </a:xfrm>
        </p:spPr>
        <p:txBody>
          <a:bodyPr/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1032-F07E-AD24-CE5A-B205D189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0361"/>
            <a:ext cx="10515600" cy="5828240"/>
          </a:xfrm>
        </p:spPr>
        <p:txBody>
          <a:bodyPr>
            <a:normAutofit/>
          </a:bodyPr>
          <a:lstStyle/>
          <a:p>
            <a:r>
              <a:rPr lang="en-IN" sz="1800" dirty="0"/>
              <a:t>One key characteristics of resonant converter – High efficiency and high frequency operation with </a:t>
            </a:r>
            <a:r>
              <a:rPr lang="en-IN" sz="1800" b="1" dirty="0"/>
              <a:t>wide</a:t>
            </a:r>
            <a:r>
              <a:rPr lang="en-IN" sz="1800" dirty="0"/>
              <a:t> soft-switching ranges.</a:t>
            </a:r>
          </a:p>
          <a:p>
            <a:r>
              <a:rPr lang="en-IN" sz="1800" dirty="0"/>
              <a:t>In addition, magnetic integration – </a:t>
            </a:r>
            <a:r>
              <a:rPr lang="en-IN" sz="1800" b="1" dirty="0"/>
              <a:t>low</a:t>
            </a:r>
            <a:r>
              <a:rPr lang="en-IN" sz="1800" dirty="0"/>
              <a:t> component count and cost</a:t>
            </a:r>
          </a:p>
          <a:p>
            <a:r>
              <a:rPr lang="en-IN" sz="1800" dirty="0"/>
              <a:t>Rely on FM instead of traditional PWM – voltage gain can no longer derived from </a:t>
            </a:r>
            <a:r>
              <a:rPr lang="en-IN" sz="1800" b="1" dirty="0"/>
              <a:t>inductor volt-second balance</a:t>
            </a:r>
            <a:r>
              <a:rPr lang="en-IN" sz="1800" dirty="0"/>
              <a:t>, complex</a:t>
            </a:r>
          </a:p>
          <a:p>
            <a:r>
              <a:rPr lang="en-IN" sz="1800" dirty="0"/>
              <a:t>3 fundamental resonant elements – series resonance (SR), parallel resonance (PR) and notch resonance (NR)</a:t>
            </a:r>
          </a:p>
          <a:p>
            <a:r>
              <a:rPr lang="en-IN" sz="1800" dirty="0"/>
              <a:t>Circulating current – used to </a:t>
            </a:r>
            <a:r>
              <a:rPr lang="en-IN" sz="1800" b="1" dirty="0"/>
              <a:t>charge or discharge</a:t>
            </a:r>
            <a:r>
              <a:rPr lang="en-IN" sz="1800" dirty="0"/>
              <a:t> the parasitic capacitors of switches (</a:t>
            </a:r>
            <a:r>
              <a:rPr lang="en-IN" sz="1800" dirty="0" err="1"/>
              <a:t>eg.</a:t>
            </a:r>
            <a:r>
              <a:rPr lang="en-IN" sz="1800" dirty="0"/>
              <a:t> MOSFET) during the switching dead-time</a:t>
            </a:r>
          </a:p>
          <a:p>
            <a:r>
              <a:rPr lang="en-IN" sz="1800" dirty="0"/>
              <a:t>LLC-SRC – A good candidate in </a:t>
            </a:r>
            <a:r>
              <a:rPr lang="en-IN" sz="1800" b="1" dirty="0"/>
              <a:t>isolated</a:t>
            </a:r>
            <a:r>
              <a:rPr lang="en-IN" sz="1800" dirty="0"/>
              <a:t> applications with </a:t>
            </a:r>
            <a:r>
              <a:rPr lang="en-IN" sz="1800" b="1" dirty="0"/>
              <a:t>narrow</a:t>
            </a:r>
            <a:r>
              <a:rPr lang="en-IN" sz="1800" dirty="0"/>
              <a:t> input and output voltage ranges (such as servers and telecom), might not be good for </a:t>
            </a:r>
            <a:r>
              <a:rPr lang="en-IN" sz="1800" b="1" dirty="0"/>
              <a:t>wide</a:t>
            </a:r>
            <a:r>
              <a:rPr lang="en-IN" sz="1800" dirty="0"/>
              <a:t> ranges (like battery chargers and LEDs)</a:t>
            </a:r>
          </a:p>
          <a:p>
            <a:r>
              <a:rPr lang="en-IN" sz="1800" dirty="0"/>
              <a:t>LLC resonant converters – better performance than LLC-SRC for </a:t>
            </a:r>
            <a:r>
              <a:rPr lang="en-IN" sz="1800" b="1" dirty="0"/>
              <a:t>wide</a:t>
            </a:r>
            <a:r>
              <a:rPr lang="en-IN" sz="1800" dirty="0"/>
              <a:t> input or output voltage ranges.</a:t>
            </a:r>
          </a:p>
          <a:p>
            <a:r>
              <a:rPr lang="en-IN" sz="1800" dirty="0"/>
              <a:t>Resonant converter design challenges – </a:t>
            </a:r>
          </a:p>
          <a:p>
            <a:pPr marL="0" indent="0">
              <a:buNone/>
            </a:pPr>
            <a:r>
              <a:rPr lang="en-IN" sz="1800" dirty="0"/>
              <a:t>           </a:t>
            </a:r>
            <a:r>
              <a:rPr lang="en-IN" sz="1800" dirty="0" err="1"/>
              <a:t>i</a:t>
            </a:r>
            <a:r>
              <a:rPr lang="en-IN" sz="1800" dirty="0"/>
              <a:t>) (Operational states of resonant converter &gt; PWM converter) – </a:t>
            </a:r>
            <a:r>
              <a:rPr lang="en-IN" sz="1800" b="1" dirty="0"/>
              <a:t>Synchronous rectifier controller </a:t>
            </a:r>
            <a:r>
              <a:rPr lang="en-IN" sz="1800" dirty="0"/>
              <a:t>design  </a:t>
            </a:r>
            <a:br>
              <a:rPr lang="en-IN" sz="1800" dirty="0"/>
            </a:br>
            <a:r>
              <a:rPr lang="en-IN" sz="1800" dirty="0"/>
              <a:t>                                                                                                                             becomes challenging</a:t>
            </a:r>
          </a:p>
          <a:p>
            <a:pPr marL="0" indent="0">
              <a:buNone/>
            </a:pPr>
            <a:r>
              <a:rPr lang="en-IN" sz="1800" dirty="0"/>
              <a:t>          ii) Transient response – addressed with 2 control strategies</a:t>
            </a:r>
          </a:p>
          <a:p>
            <a:pPr marL="0" indent="0">
              <a:buNone/>
            </a:pPr>
            <a:r>
              <a:rPr lang="en-IN" sz="1800" dirty="0"/>
              <a:t>		a. Variable frequency control (VFC)</a:t>
            </a:r>
          </a:p>
          <a:p>
            <a:pPr marL="0" indent="0">
              <a:buNone/>
            </a:pPr>
            <a:r>
              <a:rPr lang="en-IN" sz="1800" dirty="0"/>
              <a:t>		b. Hybrid hysteresis control (HHC)</a:t>
            </a:r>
          </a:p>
        </p:txBody>
      </p:sp>
    </p:spTree>
    <p:extLst>
      <p:ext uri="{BB962C8B-B14F-4D97-AF65-F5344CB8AC3E}">
        <p14:creationId xmlns:p14="http://schemas.microsoft.com/office/powerpoint/2010/main" val="3917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2A9E3-BB29-9E98-8672-7550237B9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9991E-64DC-341D-99F5-810AF9F87D69}"/>
              </a:ext>
            </a:extLst>
          </p:cNvPr>
          <p:cNvSpPr txBox="1"/>
          <p:nvPr/>
        </p:nvSpPr>
        <p:spPr>
          <a:xfrm>
            <a:off x="587829" y="2921169"/>
            <a:ext cx="1101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Resonant Topology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5524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784F-C82E-E76A-8A33-87137FB0E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86CA-7A60-14AE-8953-E6B6395F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15"/>
            <a:ext cx="10515600" cy="701675"/>
          </a:xfrm>
        </p:spPr>
        <p:txBody>
          <a:bodyPr/>
          <a:lstStyle/>
          <a:p>
            <a:pPr algn="ctr"/>
            <a:r>
              <a:rPr lang="en-IN" dirty="0"/>
              <a:t>Resonant Topology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5BE4-57AF-BBCA-2BDD-00AE02846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0361"/>
            <a:ext cx="10515600" cy="5828240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IN" dirty="0"/>
              <a:t>Resonant Converter Structure</a:t>
            </a:r>
          </a:p>
          <a:p>
            <a:r>
              <a:rPr lang="en-IN" sz="2000" dirty="0"/>
              <a:t>Resonant tank – a two port network formed by L and C modulates the gain by changing the pulsating signal frequency.</a:t>
            </a:r>
          </a:p>
          <a:p>
            <a:r>
              <a:rPr lang="en-IN" sz="2000" dirty="0"/>
              <a:t>DC blocking capacitor (</a:t>
            </a:r>
            <a:r>
              <a:rPr lang="en-IN" sz="2000" dirty="0" err="1"/>
              <a:t>C</a:t>
            </a:r>
            <a:r>
              <a:rPr lang="en-IN" sz="1600" dirty="0" err="1"/>
              <a:t>b</a:t>
            </a:r>
            <a:r>
              <a:rPr lang="en-IN" sz="2000" dirty="0"/>
              <a:t>)- needed to maintain the inductor volt-second balance, i.e. to avoid saturating the transformer. </a:t>
            </a:r>
            <a:r>
              <a:rPr lang="en-IN" sz="2000" b="1" dirty="0">
                <a:solidFill>
                  <a:srgbClr val="FF0000"/>
                </a:solidFill>
              </a:rPr>
              <a:t>??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Half – bridge LLC-SRC</a:t>
            </a:r>
          </a:p>
        </p:txBody>
      </p:sp>
      <p:pic>
        <p:nvPicPr>
          <p:cNvPr id="5" name="Picture 4" descr="Conventional resonant converter structure&#10;">
            <a:extLst>
              <a:ext uri="{FF2B5EF4-FFF2-40B4-BE49-F238E27FC236}">
                <a16:creationId xmlns:a16="http://schemas.microsoft.com/office/drawing/2014/main" id="{0D1F7EFA-B3AE-6347-2D2B-DA06D6D87D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2" y="2716674"/>
            <a:ext cx="4448796" cy="93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359D3-149F-33D9-C6B9-2D812AC1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31" y="3987137"/>
            <a:ext cx="2172003" cy="1914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AD7D6-1B67-1D46-993A-95EF18B6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73" y="4172900"/>
            <a:ext cx="2181529" cy="154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E1C58F-C7DB-2244-1FD9-B3C339E92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406" y="4134794"/>
            <a:ext cx="246731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544FF-AB48-79D9-C639-735C48E3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67"/>
            <a:ext cx="10515600" cy="6451600"/>
          </a:xfrm>
        </p:spPr>
        <p:txBody>
          <a:bodyPr/>
          <a:lstStyle/>
          <a:p>
            <a:pPr marL="514350" indent="-514350">
              <a:buFont typeface="+mj-lt"/>
              <a:buAutoNum type="alphaUcPeriod" startAt="2"/>
            </a:pPr>
            <a:r>
              <a:rPr lang="en-IN" dirty="0"/>
              <a:t>Fundamental Harmonic Approximation (FHA)</a:t>
            </a:r>
          </a:p>
          <a:p>
            <a:r>
              <a:rPr lang="en-IN" sz="2000" dirty="0"/>
              <a:t>Many possible control schemes, we use FM (changing the </a:t>
            </a:r>
            <a:r>
              <a:rPr lang="en-IN" sz="2000" dirty="0" err="1"/>
              <a:t>i</a:t>
            </a:r>
            <a:r>
              <a:rPr lang="en-IN" sz="2000" dirty="0"/>
              <a:t>/p to o/p gain by only varying the switching frequency with a fixed 50% duty cycle on switch network)</a:t>
            </a:r>
          </a:p>
          <a:p>
            <a:r>
              <a:rPr lang="en-IN" sz="2000" dirty="0"/>
              <a:t>Gain equation frequency dependent (complex), difficult to analyse a non-linear circuit in the time domain.</a:t>
            </a:r>
          </a:p>
          <a:p>
            <a:r>
              <a:rPr lang="en-IN" sz="2000" dirty="0"/>
              <a:t>One commonly used approach – FHA (to analyse in frequency domain)</a:t>
            </a:r>
          </a:p>
          <a:p>
            <a:r>
              <a:rPr lang="en-IN" sz="2000" dirty="0"/>
              <a:t>Here Vin = 390V</a:t>
            </a:r>
          </a:p>
          <a:p>
            <a:pPr marL="0" indent="0">
              <a:buNone/>
            </a:pPr>
            <a:r>
              <a:rPr lang="en-IN" sz="2000" dirty="0"/>
              <a:t>    3</a:t>
            </a:r>
            <a:r>
              <a:rPr lang="en-IN" sz="2000" baseline="30000" dirty="0"/>
              <a:t>rd</a:t>
            </a:r>
            <a:r>
              <a:rPr lang="en-IN" sz="2000" dirty="0"/>
              <a:t> harmonic = about 33% of fundamental </a:t>
            </a:r>
          </a:p>
          <a:p>
            <a:pPr marL="0" indent="0">
              <a:buNone/>
            </a:pPr>
            <a:r>
              <a:rPr lang="en-IN" sz="2000" dirty="0"/>
              <a:t>    THD = about 48% of </a:t>
            </a:r>
            <a:r>
              <a:rPr lang="en-IN" sz="2000" b="1" dirty="0"/>
              <a:t>input</a:t>
            </a:r>
            <a:r>
              <a:rPr lang="en-IN" sz="2000" dirty="0"/>
              <a:t> voltage</a:t>
            </a:r>
          </a:p>
          <a:p>
            <a:pPr marL="0" indent="0">
              <a:buNone/>
            </a:pPr>
            <a:r>
              <a:rPr lang="en-IN" sz="2000" dirty="0"/>
              <a:t>    (similarly for </a:t>
            </a:r>
            <a:r>
              <a:rPr lang="en-IN" sz="2000" b="1" dirty="0"/>
              <a:t>output</a:t>
            </a:r>
            <a:r>
              <a:rPr lang="en-IN" sz="2000" dirty="0"/>
              <a:t> voltage)</a:t>
            </a:r>
          </a:p>
          <a:p>
            <a:r>
              <a:rPr lang="en-IN" sz="2000" dirty="0"/>
              <a:t>If we only consider fundamental of input</a:t>
            </a:r>
          </a:p>
          <a:p>
            <a:pPr marL="0" indent="0">
              <a:buNone/>
            </a:pPr>
            <a:r>
              <a:rPr lang="en-IN" sz="2000" dirty="0"/>
              <a:t>    and output voltages, also assume resonant</a:t>
            </a:r>
          </a:p>
          <a:p>
            <a:pPr marL="0" indent="0">
              <a:buNone/>
            </a:pPr>
            <a:r>
              <a:rPr lang="en-IN" sz="2000" dirty="0"/>
              <a:t>    tank output current = sinusoidal</a:t>
            </a:r>
          </a:p>
          <a:p>
            <a:r>
              <a:rPr lang="en-IN" sz="2000" dirty="0"/>
              <a:t>Now we have </a:t>
            </a:r>
            <a:r>
              <a:rPr lang="en-IN" sz="2000" b="1" dirty="0"/>
              <a:t>Linear</a:t>
            </a:r>
            <a:r>
              <a:rPr lang="en-IN" sz="2000" dirty="0"/>
              <a:t> circuit. Analyse it.</a:t>
            </a:r>
          </a:p>
          <a:p>
            <a:r>
              <a:rPr lang="en-IN" sz="2000" dirty="0"/>
              <a:t>R</a:t>
            </a:r>
            <a:r>
              <a:rPr lang="en-IN" sz="1600" dirty="0"/>
              <a:t>e</a:t>
            </a:r>
            <a:r>
              <a:rPr lang="en-IN" sz="2000" dirty="0"/>
              <a:t> = (8n</a:t>
            </a:r>
            <a:r>
              <a:rPr lang="en-IN" sz="2000" baseline="30000" dirty="0"/>
              <a:t>2</a:t>
            </a:r>
            <a:r>
              <a:rPr lang="en-IN" sz="2000" dirty="0"/>
              <a:t>/</a:t>
            </a:r>
            <a:r>
              <a:rPr lang="el-GR" sz="2000" dirty="0"/>
              <a:t>π</a:t>
            </a:r>
            <a:r>
              <a:rPr lang="en-IN" sz="2000" baseline="30000" dirty="0"/>
              <a:t>2</a:t>
            </a:r>
            <a:r>
              <a:rPr lang="en-IN" sz="2000" dirty="0"/>
              <a:t>).R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7CF66-EAEB-5898-E287-9D1FA33A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5" y="2485021"/>
            <a:ext cx="6096000" cy="295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76905-04F5-A29B-952E-F3798BEE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88" y="5458201"/>
            <a:ext cx="2928308" cy="13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4BD9-E55A-F5FA-8C33-B7A1684F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5321D-B55D-264F-254D-F110FDE0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67"/>
            <a:ext cx="10515600" cy="6451600"/>
          </a:xfrm>
        </p:spPr>
        <p:txBody>
          <a:bodyPr/>
          <a:lstStyle/>
          <a:p>
            <a:pPr marL="514350" indent="-514350">
              <a:buFont typeface="+mj-lt"/>
              <a:buAutoNum type="alphaUcPeriod" startAt="3"/>
            </a:pPr>
            <a:r>
              <a:rPr lang="en-IN" dirty="0"/>
              <a:t>Fundamental Resonant Elements</a:t>
            </a:r>
          </a:p>
          <a:p>
            <a:pPr marL="0" indent="0">
              <a:buNone/>
            </a:pPr>
            <a:r>
              <a:rPr lang="en-IN" sz="2000" dirty="0"/>
              <a:t>3 fundamental resonances – Series, Parallel and Notch</a:t>
            </a:r>
          </a:p>
          <a:p>
            <a:r>
              <a:rPr lang="en-IN" sz="2000" dirty="0"/>
              <a:t>Series resonance – At f = </a:t>
            </a:r>
            <a:r>
              <a:rPr lang="en-IN" sz="2000" dirty="0" err="1"/>
              <a:t>f</a:t>
            </a:r>
            <a:r>
              <a:rPr lang="en-IN" sz="1600" dirty="0" err="1"/>
              <a:t>o</a:t>
            </a:r>
            <a:r>
              <a:rPr lang="en-IN" sz="2000" dirty="0"/>
              <a:t>, Impedance = 0, Voltage gain = 1</a:t>
            </a:r>
          </a:p>
          <a:p>
            <a:pPr marL="0" indent="0">
              <a:buNone/>
            </a:pPr>
            <a:r>
              <a:rPr lang="en-IN" sz="2000" dirty="0"/>
              <a:t>                                       other than w</a:t>
            </a:r>
            <a:r>
              <a:rPr lang="en-IN" sz="1600" dirty="0"/>
              <a:t>o</a:t>
            </a:r>
            <a:r>
              <a:rPr lang="en-IN" sz="2000" dirty="0"/>
              <a:t>, gain &lt; 1 (like a </a:t>
            </a:r>
            <a:r>
              <a:rPr lang="en-IN" sz="2000" b="1" dirty="0"/>
              <a:t>Buck</a:t>
            </a:r>
            <a:r>
              <a:rPr lang="en-IN" sz="2000" dirty="0"/>
              <a:t> converter)</a:t>
            </a:r>
          </a:p>
          <a:p>
            <a:r>
              <a:rPr lang="en-IN" sz="2000" dirty="0"/>
              <a:t>Parallel resonance – At f =~ </a:t>
            </a:r>
            <a:r>
              <a:rPr lang="en-IN" sz="2000" dirty="0" err="1"/>
              <a:t>f</a:t>
            </a:r>
            <a:r>
              <a:rPr lang="en-IN" sz="1600" dirty="0" err="1"/>
              <a:t>o</a:t>
            </a:r>
            <a:r>
              <a:rPr lang="en-IN" sz="2000" dirty="0"/>
              <a:t>, Voltage gain = Very high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 (like a </a:t>
            </a:r>
            <a:r>
              <a:rPr lang="en-IN" sz="2000" b="1" dirty="0"/>
              <a:t>Boost</a:t>
            </a:r>
            <a:r>
              <a:rPr lang="en-IN" sz="2000" dirty="0"/>
              <a:t> converter)</a:t>
            </a:r>
          </a:p>
          <a:p>
            <a:pPr marL="0" indent="0">
              <a:buNone/>
            </a:pPr>
            <a:r>
              <a:rPr lang="en-IN" sz="2000" u="sng" dirty="0"/>
              <a:t>Note</a:t>
            </a:r>
            <a:r>
              <a:rPr lang="en-IN" sz="2000" dirty="0"/>
              <a:t>: In case of C</a:t>
            </a:r>
            <a:r>
              <a:rPr lang="en-IN" sz="1600" dirty="0"/>
              <a:t>r</a:t>
            </a:r>
            <a:r>
              <a:rPr lang="en-IN" sz="2000" dirty="0"/>
              <a:t> parallel with load, at high f, </a:t>
            </a:r>
            <a:r>
              <a:rPr lang="en-IN" sz="2000" dirty="0" err="1"/>
              <a:t>X</a:t>
            </a:r>
            <a:r>
              <a:rPr lang="en-IN" sz="1600" dirty="0" err="1"/>
              <a:t>c</a:t>
            </a:r>
            <a:r>
              <a:rPr lang="en-IN" sz="2000" dirty="0"/>
              <a:t> = 0, Gain = 0. </a:t>
            </a:r>
          </a:p>
          <a:p>
            <a:pPr marL="0" indent="0">
              <a:buNone/>
            </a:pPr>
            <a:r>
              <a:rPr lang="en-IN" sz="2000" dirty="0"/>
              <a:t>So output </a:t>
            </a:r>
            <a:r>
              <a:rPr lang="en-IN" sz="2000" b="1" dirty="0"/>
              <a:t>SC protection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 </a:t>
            </a: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0C451-0F37-80D3-C684-3AF81D6E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797" y="304803"/>
            <a:ext cx="3960000" cy="270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B4BC9-B764-2E98-1AB6-5377C9F8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32" y="3582974"/>
            <a:ext cx="3960000" cy="2826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D3530-5B00-7AF8-5004-BA69F053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2" y="3495862"/>
            <a:ext cx="3960000" cy="29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2338</Words>
  <Application>Microsoft Office PowerPoint</Application>
  <PresentationFormat>Widescreen</PresentationFormat>
  <Paragraphs>219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 Theme</vt:lpstr>
      <vt:lpstr>Survey of Resonant Converter Topologies</vt:lpstr>
      <vt:lpstr>PowerPoint Presentation</vt:lpstr>
      <vt:lpstr>Contents</vt:lpstr>
      <vt:lpstr>PowerPoint Presentation</vt:lpstr>
      <vt:lpstr>Introduction</vt:lpstr>
      <vt:lpstr>PowerPoint Presentation</vt:lpstr>
      <vt:lpstr>Resonant Topology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LLC Series Resonant Converter</vt:lpstr>
      <vt:lpstr>PowerPoint Presentation</vt:lpstr>
      <vt:lpstr>PowerPoint Presentation</vt:lpstr>
      <vt:lpstr>Resonant Converters for Wide I/O voltage ranges</vt:lpstr>
      <vt:lpstr>PowerPoint Presentation</vt:lpstr>
      <vt:lpstr>PowerPoint Presentation</vt:lpstr>
      <vt:lpstr>PowerPoint Presentation</vt:lpstr>
      <vt:lpstr>Resonant Converters Variations</vt:lpstr>
      <vt:lpstr>PowerPoint Presentation</vt:lpstr>
      <vt:lpstr>Design challenges and effect of Parasitics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34</cp:revision>
  <dcterms:created xsi:type="dcterms:W3CDTF">2025-06-09T07:02:11Z</dcterms:created>
  <dcterms:modified xsi:type="dcterms:W3CDTF">2026-01-14T14:36:22Z</dcterms:modified>
</cp:coreProperties>
</file>